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sldIdLst>
    <p:sldId id="257" r:id="rId3"/>
    <p:sldId id="258" r:id="rId4"/>
    <p:sldId id="259" r:id="rId5"/>
    <p:sldId id="329" r:id="rId6"/>
    <p:sldId id="330" r:id="rId7"/>
    <p:sldId id="332" r:id="rId8"/>
    <p:sldId id="260" r:id="rId9"/>
    <p:sldId id="334" r:id="rId10"/>
    <p:sldId id="373" r:id="rId11"/>
    <p:sldId id="370" r:id="rId12"/>
    <p:sldId id="404" r:id="rId13"/>
    <p:sldId id="386" r:id="rId14"/>
    <p:sldId id="261" r:id="rId15"/>
    <p:sldId id="374" r:id="rId16"/>
    <p:sldId id="375" r:id="rId17"/>
    <p:sldId id="376" r:id="rId18"/>
    <p:sldId id="262" r:id="rId19"/>
    <p:sldId id="380" r:id="rId20"/>
    <p:sldId id="377" r:id="rId21"/>
    <p:sldId id="378" r:id="rId22"/>
    <p:sldId id="379" r:id="rId23"/>
    <p:sldId id="381" r:id="rId24"/>
    <p:sldId id="382" r:id="rId25"/>
    <p:sldId id="405" r:id="rId26"/>
    <p:sldId id="383" r:id="rId27"/>
    <p:sldId id="385" r:id="rId28"/>
    <p:sldId id="34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BFBF"/>
    <a:srgbClr val="FFD03B"/>
    <a:srgbClr val="FFC715"/>
    <a:srgbClr val="E6AF00"/>
    <a:srgbClr val="DEEBF7"/>
    <a:srgbClr val="E2F0D9"/>
    <a:srgbClr val="FBE5D6"/>
    <a:srgbClr val="EFEA11"/>
    <a:srgbClr val="E2C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8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 userDrawn="1"/>
        </p:nvSpPr>
        <p:spPr>
          <a:xfrm>
            <a:off x="2876437" y="101600"/>
            <a:ext cx="9315563" cy="6756400"/>
          </a:xfrm>
          <a:custGeom>
            <a:avLst/>
            <a:gdLst>
              <a:gd name="connsiteX0" fmla="*/ 9315563 w 9315563"/>
              <a:gd name="connsiteY0" fmla="*/ 0 h 6756400"/>
              <a:gd name="connsiteX1" fmla="*/ 9315563 w 9315563"/>
              <a:gd name="connsiteY1" fmla="*/ 5328315 h 6756400"/>
              <a:gd name="connsiteX2" fmla="*/ 7417881 w 9315563"/>
              <a:gd name="connsiteY2" fmla="*/ 6756400 h 6756400"/>
              <a:gd name="connsiteX3" fmla="*/ 6142583 w 9315563"/>
              <a:gd name="connsiteY3" fmla="*/ 6756400 h 6756400"/>
              <a:gd name="connsiteX4" fmla="*/ 0 w 9315563"/>
              <a:gd name="connsiteY4" fmla="*/ 4484249 h 6756400"/>
              <a:gd name="connsiteX5" fmla="*/ 9315563 w 9315563"/>
              <a:gd name="connsiteY5" fmla="*/ 0 h 675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5563" h="6756400">
                <a:moveTo>
                  <a:pt x="9315563" y="0"/>
                </a:moveTo>
                <a:lnTo>
                  <a:pt x="9315563" y="5328315"/>
                </a:lnTo>
                <a:lnTo>
                  <a:pt x="7417881" y="6756400"/>
                </a:lnTo>
                <a:lnTo>
                  <a:pt x="6142583" y="6756400"/>
                </a:lnTo>
                <a:lnTo>
                  <a:pt x="0" y="4484249"/>
                </a:lnTo>
                <a:lnTo>
                  <a:pt x="9315563" y="0"/>
                </a:lnTo>
                <a:close/>
              </a:path>
            </a:pathLst>
          </a:custGeom>
          <a:solidFill>
            <a:srgbClr val="FFC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>
            <a:off x="0" y="3517900"/>
            <a:ext cx="9029700" cy="3340100"/>
          </a:xfrm>
          <a:prstGeom prst="rt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文框 8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6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1BDA5-B2C7-4CD2-84B9-1EBE2FE4206D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910E-78E0-47A0-9776-F08CCABAC34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" y="633046"/>
            <a:ext cx="12192000" cy="581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bg>
      <p:bgPr>
        <a:solidFill>
          <a:srgbClr val="1F29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633046"/>
            <a:ext cx="12192000" cy="581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 userDrawn="1"/>
        </p:nvSpPr>
        <p:spPr>
          <a:xfrm>
            <a:off x="2876437" y="101600"/>
            <a:ext cx="9315563" cy="6756400"/>
          </a:xfrm>
          <a:custGeom>
            <a:avLst/>
            <a:gdLst>
              <a:gd name="connsiteX0" fmla="*/ 9315563 w 9315563"/>
              <a:gd name="connsiteY0" fmla="*/ 0 h 6756400"/>
              <a:gd name="connsiteX1" fmla="*/ 9315563 w 9315563"/>
              <a:gd name="connsiteY1" fmla="*/ 5328315 h 6756400"/>
              <a:gd name="connsiteX2" fmla="*/ 7417881 w 9315563"/>
              <a:gd name="connsiteY2" fmla="*/ 6756400 h 6756400"/>
              <a:gd name="connsiteX3" fmla="*/ 6142583 w 9315563"/>
              <a:gd name="connsiteY3" fmla="*/ 6756400 h 6756400"/>
              <a:gd name="connsiteX4" fmla="*/ 0 w 9315563"/>
              <a:gd name="connsiteY4" fmla="*/ 4484249 h 6756400"/>
              <a:gd name="connsiteX5" fmla="*/ 9315563 w 9315563"/>
              <a:gd name="connsiteY5" fmla="*/ 0 h 675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5563" h="6756400">
                <a:moveTo>
                  <a:pt x="9315563" y="0"/>
                </a:moveTo>
                <a:lnTo>
                  <a:pt x="9315563" y="5328315"/>
                </a:lnTo>
                <a:lnTo>
                  <a:pt x="7417881" y="6756400"/>
                </a:lnTo>
                <a:lnTo>
                  <a:pt x="6142583" y="6756400"/>
                </a:lnTo>
                <a:lnTo>
                  <a:pt x="0" y="4484249"/>
                </a:lnTo>
                <a:lnTo>
                  <a:pt x="9315563" y="0"/>
                </a:lnTo>
                <a:close/>
              </a:path>
            </a:pathLst>
          </a:custGeom>
          <a:solidFill>
            <a:srgbClr val="FFC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>
            <a:off x="0" y="3517900"/>
            <a:ext cx="9029700" cy="3340100"/>
          </a:xfrm>
          <a:prstGeom prst="rt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文框 8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6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平行四边形 6"/>
          <p:cNvSpPr/>
          <p:nvPr userDrawn="1"/>
        </p:nvSpPr>
        <p:spPr>
          <a:xfrm>
            <a:off x="844550" y="0"/>
            <a:ext cx="10502900" cy="6858000"/>
          </a:xfrm>
          <a:prstGeom prst="parallelogram">
            <a:avLst>
              <a:gd name="adj" fmla="val 49758"/>
            </a:avLst>
          </a:prstGeom>
          <a:solidFill>
            <a:srgbClr val="FFC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文框 7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6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20988" y="570229"/>
            <a:ext cx="11950024" cy="72000"/>
            <a:chOff x="104816" y="570229"/>
            <a:chExt cx="11950024" cy="72000"/>
          </a:xfrm>
        </p:grpSpPr>
        <p:sp>
          <p:nvSpPr>
            <p:cNvPr id="7" name="任意多边形: 形状 6"/>
            <p:cNvSpPr/>
            <p:nvPr/>
          </p:nvSpPr>
          <p:spPr>
            <a:xfrm>
              <a:off x="104816" y="570229"/>
              <a:ext cx="10964846" cy="72000"/>
            </a:xfrm>
            <a:custGeom>
              <a:avLst/>
              <a:gdLst>
                <a:gd name="connsiteX0" fmla="*/ 10793214 w 10964846"/>
                <a:gd name="connsiteY0" fmla="*/ 0 h 72000"/>
                <a:gd name="connsiteX1" fmla="*/ 10964846 w 10964846"/>
                <a:gd name="connsiteY1" fmla="*/ 0 h 72000"/>
                <a:gd name="connsiteX2" fmla="*/ 10924100 w 10964846"/>
                <a:gd name="connsiteY2" fmla="*/ 72000 h 72000"/>
                <a:gd name="connsiteX3" fmla="*/ 10752468 w 10964846"/>
                <a:gd name="connsiteY3" fmla="*/ 72000 h 72000"/>
                <a:gd name="connsiteX4" fmla="*/ 0 w 10964846"/>
                <a:gd name="connsiteY4" fmla="*/ 0 h 72000"/>
                <a:gd name="connsiteX5" fmla="*/ 10652246 w 10964846"/>
                <a:gd name="connsiteY5" fmla="*/ 0 h 72000"/>
                <a:gd name="connsiteX6" fmla="*/ 10611500 w 10964846"/>
                <a:gd name="connsiteY6" fmla="*/ 72000 h 72000"/>
                <a:gd name="connsiteX7" fmla="*/ 0 w 10964846"/>
                <a:gd name="connsiteY7" fmla="*/ 7200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4846" h="72000">
                  <a:moveTo>
                    <a:pt x="10793214" y="0"/>
                  </a:moveTo>
                  <a:lnTo>
                    <a:pt x="10964846" y="0"/>
                  </a:lnTo>
                  <a:lnTo>
                    <a:pt x="10924100" y="72000"/>
                  </a:lnTo>
                  <a:lnTo>
                    <a:pt x="10752468" y="72000"/>
                  </a:lnTo>
                  <a:close/>
                  <a:moveTo>
                    <a:pt x="0" y="0"/>
                  </a:moveTo>
                  <a:lnTo>
                    <a:pt x="10652246" y="0"/>
                  </a:lnTo>
                  <a:lnTo>
                    <a:pt x="10611500" y="72000"/>
                  </a:lnTo>
                  <a:lnTo>
                    <a:pt x="0" y="720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1200724" y="570229"/>
              <a:ext cx="854116" cy="72000"/>
            </a:xfrm>
            <a:custGeom>
              <a:avLst/>
              <a:gdLst>
                <a:gd name="connsiteX0" fmla="*/ 40746 w 854116"/>
                <a:gd name="connsiteY0" fmla="*/ 0 h 72000"/>
                <a:gd name="connsiteX1" fmla="*/ 854116 w 854116"/>
                <a:gd name="connsiteY1" fmla="*/ 0 h 72000"/>
                <a:gd name="connsiteX2" fmla="*/ 854116 w 854116"/>
                <a:gd name="connsiteY2" fmla="*/ 72000 h 72000"/>
                <a:gd name="connsiteX3" fmla="*/ 0 w 854116"/>
                <a:gd name="connsiteY3" fmla="*/ 7200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4116" h="72000">
                  <a:moveTo>
                    <a:pt x="40746" y="0"/>
                  </a:moveTo>
                  <a:lnTo>
                    <a:pt x="854116" y="0"/>
                  </a:lnTo>
                  <a:lnTo>
                    <a:pt x="854116" y="72000"/>
                  </a:lnTo>
                  <a:lnTo>
                    <a:pt x="0" y="720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平行四边形 6"/>
          <p:cNvSpPr/>
          <p:nvPr userDrawn="1"/>
        </p:nvSpPr>
        <p:spPr>
          <a:xfrm>
            <a:off x="844550" y="0"/>
            <a:ext cx="10502900" cy="6858000"/>
          </a:xfrm>
          <a:prstGeom prst="parallelogram">
            <a:avLst>
              <a:gd name="adj" fmla="val 49758"/>
            </a:avLst>
          </a:prstGeom>
          <a:solidFill>
            <a:srgbClr val="FFC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文框 7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64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1BDA5-B2C7-4CD2-84B9-1EBE2FE4206D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910E-78E0-47A0-9776-F08CCABAC34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" y="633046"/>
            <a:ext cx="12192000" cy="581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20988" y="570229"/>
            <a:ext cx="11950024" cy="72000"/>
            <a:chOff x="104816" y="570229"/>
            <a:chExt cx="11950024" cy="72000"/>
          </a:xfrm>
        </p:grpSpPr>
        <p:sp>
          <p:nvSpPr>
            <p:cNvPr id="7" name="任意多边形: 形状 6"/>
            <p:cNvSpPr/>
            <p:nvPr/>
          </p:nvSpPr>
          <p:spPr>
            <a:xfrm>
              <a:off x="104816" y="570229"/>
              <a:ext cx="10964846" cy="72000"/>
            </a:xfrm>
            <a:custGeom>
              <a:avLst/>
              <a:gdLst>
                <a:gd name="connsiteX0" fmla="*/ 10793214 w 10964846"/>
                <a:gd name="connsiteY0" fmla="*/ 0 h 72000"/>
                <a:gd name="connsiteX1" fmla="*/ 10964846 w 10964846"/>
                <a:gd name="connsiteY1" fmla="*/ 0 h 72000"/>
                <a:gd name="connsiteX2" fmla="*/ 10924100 w 10964846"/>
                <a:gd name="connsiteY2" fmla="*/ 72000 h 72000"/>
                <a:gd name="connsiteX3" fmla="*/ 10752468 w 10964846"/>
                <a:gd name="connsiteY3" fmla="*/ 72000 h 72000"/>
                <a:gd name="connsiteX4" fmla="*/ 0 w 10964846"/>
                <a:gd name="connsiteY4" fmla="*/ 0 h 72000"/>
                <a:gd name="connsiteX5" fmla="*/ 10652246 w 10964846"/>
                <a:gd name="connsiteY5" fmla="*/ 0 h 72000"/>
                <a:gd name="connsiteX6" fmla="*/ 10611500 w 10964846"/>
                <a:gd name="connsiteY6" fmla="*/ 72000 h 72000"/>
                <a:gd name="connsiteX7" fmla="*/ 0 w 10964846"/>
                <a:gd name="connsiteY7" fmla="*/ 7200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64846" h="72000">
                  <a:moveTo>
                    <a:pt x="10793214" y="0"/>
                  </a:moveTo>
                  <a:lnTo>
                    <a:pt x="10964846" y="0"/>
                  </a:lnTo>
                  <a:lnTo>
                    <a:pt x="10924100" y="72000"/>
                  </a:lnTo>
                  <a:lnTo>
                    <a:pt x="10752468" y="72000"/>
                  </a:lnTo>
                  <a:close/>
                  <a:moveTo>
                    <a:pt x="0" y="0"/>
                  </a:moveTo>
                  <a:lnTo>
                    <a:pt x="10652246" y="0"/>
                  </a:lnTo>
                  <a:lnTo>
                    <a:pt x="10611500" y="72000"/>
                  </a:lnTo>
                  <a:lnTo>
                    <a:pt x="0" y="720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1200724" y="570229"/>
              <a:ext cx="854116" cy="72000"/>
            </a:xfrm>
            <a:custGeom>
              <a:avLst/>
              <a:gdLst>
                <a:gd name="connsiteX0" fmla="*/ 40746 w 854116"/>
                <a:gd name="connsiteY0" fmla="*/ 0 h 72000"/>
                <a:gd name="connsiteX1" fmla="*/ 854116 w 854116"/>
                <a:gd name="connsiteY1" fmla="*/ 0 h 72000"/>
                <a:gd name="connsiteX2" fmla="*/ 854116 w 854116"/>
                <a:gd name="connsiteY2" fmla="*/ 72000 h 72000"/>
                <a:gd name="connsiteX3" fmla="*/ 0 w 854116"/>
                <a:gd name="connsiteY3" fmla="*/ 7200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4116" h="72000">
                  <a:moveTo>
                    <a:pt x="40746" y="0"/>
                  </a:moveTo>
                  <a:lnTo>
                    <a:pt x="854116" y="0"/>
                  </a:lnTo>
                  <a:lnTo>
                    <a:pt x="854116" y="72000"/>
                  </a:lnTo>
                  <a:lnTo>
                    <a:pt x="0" y="720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bg>
      <p:bgPr>
        <a:solidFill>
          <a:srgbClr val="1F29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633046"/>
            <a:ext cx="12192000" cy="581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2A2C-3D06-4A17-8BB5-DBBC676E6B78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AE5E6-633C-4E09-A0E9-4E7C02A5CE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274557" y="4518270"/>
            <a:ext cx="4081104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274557" y="3261764"/>
            <a:ext cx="408110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en-US" altLang="zh-CN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74559" y="2939535"/>
            <a:ext cx="4081102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Hebei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Weicao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Technology</a:t>
            </a:r>
          </a:p>
        </p:txBody>
      </p:sp>
      <p:sp>
        <p:nvSpPr>
          <p:cNvPr id="11" name="文本框 22"/>
          <p:cNvSpPr txBox="1"/>
          <p:nvPr/>
        </p:nvSpPr>
        <p:spPr>
          <a:xfrm flipH="1">
            <a:off x="7274559" y="5061513"/>
            <a:ext cx="4081101" cy="53340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+mn-ea"/>
              </a:rPr>
              <a:t>以“让仓储更简单”为使命</a:t>
            </a: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+mn-ea"/>
              </a:rPr>
              <a:t>，</a:t>
            </a:r>
            <a:r>
              <a:rPr sz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+mn-ea"/>
              </a:rPr>
              <a:t>提供“轻量级自动化”智慧物流解决方案</a:t>
            </a:r>
            <a:r>
              <a:rPr lang="zh-CN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+mn-ea"/>
              </a:rPr>
              <a:t>。</a:t>
            </a:r>
            <a:endParaRPr lang="zh-CN" sz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55840" y="2389798"/>
            <a:ext cx="3999821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河北微草科技</a:t>
            </a:r>
          </a:p>
        </p:txBody>
      </p:sp>
      <p:sp>
        <p:nvSpPr>
          <p:cNvPr id="3" name="等腰三角形 2"/>
          <p:cNvSpPr/>
          <p:nvPr/>
        </p:nvSpPr>
        <p:spPr>
          <a:xfrm rot="5400000">
            <a:off x="8442960" y="2447717"/>
            <a:ext cx="365760" cy="33528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74557" y="5594913"/>
            <a:ext cx="40811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联系人：李兴龙 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13926528463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2859075"/>
            <a:chOff x="550" y="999"/>
            <a:chExt cx="2325" cy="2403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众诚仓储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181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提供专业的第三方物流仓储管理服务，专注于服装零售物流业务，并开创性的提出了</a:t>
              </a:r>
            </a:p>
            <a:p>
              <a:pPr lvl="0" fontAlgn="auto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“服装物流托管”的理念，先后为70余个国际、国内知名服装品牌提供物流服务。</a:t>
              </a:r>
            </a:p>
          </p:txBody>
        </p:sp>
      </p:grpSp>
      <p:pic>
        <p:nvPicPr>
          <p:cNvPr id="2" name="图片 -21474826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1080135"/>
            <a:ext cx="6903720" cy="3858260"/>
          </a:xfrm>
          <a:prstGeom prst="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-2147482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5" y="3165475"/>
            <a:ext cx="6547485" cy="3257550"/>
          </a:xfrm>
          <a:prstGeom prst="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426085" y="101600"/>
            <a:ext cx="3020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管理系统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3376635"/>
            <a:chOff x="550" y="999"/>
            <a:chExt cx="2325" cy="2838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米迅仓储管理系统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224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智能仓储管理系统，主要由仓库作业、手持终端、计费系统、逆向质检、对外开放接口平台组成。系统全程进行追踪定位，实现智能化管理。支持对接市面各大ERP与平台，如阿里奇门，菜鸟物流大市场，唯品会开发平台等。</a:t>
              </a:r>
            </a:p>
          </p:txBody>
        </p:sp>
      </p:grpSp>
      <p:pic>
        <p:nvPicPr>
          <p:cNvPr id="3" name="图片 -2147482604" descr="F:\工作整理\河北微草\仓储1.png仓储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23960" y="1606550"/>
            <a:ext cx="2827655" cy="5031740"/>
          </a:xfrm>
          <a:prstGeom prst="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1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426085" y="101600"/>
            <a:ext cx="3020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管理系统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仓储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95" y="3589655"/>
            <a:ext cx="5274310" cy="304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" name="图片 -2147482609" descr="F:\工作整理\河北微草\仓储2.png仓储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16530" y="1071245"/>
            <a:ext cx="6370955" cy="3435350"/>
          </a:xfrm>
          <a:prstGeom prst="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3020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管理系统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3117260"/>
            <a:chOff x="550" y="999"/>
            <a:chExt cx="2325" cy="2620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达芬奇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203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为天工集团企业组织打造一站式智能移动办公平台。让沟通更高效；移动办公考勤，签到，审批，深度定制企业OA，人资管理，财务预算，固定资产，档案管理，企业通讯录，让工作管理更便捷。</a:t>
              </a:r>
            </a:p>
          </p:txBody>
        </p:sp>
      </p:grpSp>
      <p:pic>
        <p:nvPicPr>
          <p:cNvPr id="2" name="图片 1" descr="达芬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64460" y="1056640"/>
            <a:ext cx="6401435" cy="416369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达芬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41900" y="2180590"/>
            <a:ext cx="6666865" cy="433641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370786" y="1619964"/>
            <a:ext cx="3477655" cy="3419875"/>
          </a:xfrm>
          <a:custGeom>
            <a:avLst/>
            <a:gdLst/>
            <a:ahLst/>
            <a:cxnLst/>
            <a:rect l="l" t="t" r="r" b="b"/>
            <a:pathLst>
              <a:path w="3477655" h="3419875">
                <a:moveTo>
                  <a:pt x="3175294" y="2687655"/>
                </a:moveTo>
                <a:cubicBezTo>
                  <a:pt x="3289148" y="2687655"/>
                  <a:pt x="3373365" y="2722523"/>
                  <a:pt x="3427946" y="2792258"/>
                </a:cubicBezTo>
                <a:cubicBezTo>
                  <a:pt x="3482527" y="2861993"/>
                  <a:pt x="3492161" y="2948806"/>
                  <a:pt x="3456848" y="3052698"/>
                </a:cubicBezTo>
                <a:cubicBezTo>
                  <a:pt x="3419601" y="3162282"/>
                  <a:pt x="3350356" y="3250874"/>
                  <a:pt x="3249110" y="3318475"/>
                </a:cubicBezTo>
                <a:cubicBezTo>
                  <a:pt x="3147865" y="3386075"/>
                  <a:pt x="3037469" y="3419875"/>
                  <a:pt x="2917923" y="3419875"/>
                </a:cubicBezTo>
                <a:cubicBezTo>
                  <a:pt x="2806916" y="3419875"/>
                  <a:pt x="2723766" y="3385008"/>
                  <a:pt x="2668474" y="3315273"/>
                </a:cubicBezTo>
                <a:cubicBezTo>
                  <a:pt x="2613182" y="3245537"/>
                  <a:pt x="2603437" y="3158012"/>
                  <a:pt x="2639238" y="3052698"/>
                </a:cubicBezTo>
                <a:cubicBezTo>
                  <a:pt x="2675507" y="2945960"/>
                  <a:pt x="2745809" y="2858435"/>
                  <a:pt x="2850145" y="2790123"/>
                </a:cubicBezTo>
                <a:cubicBezTo>
                  <a:pt x="2954481" y="2721811"/>
                  <a:pt x="3062864" y="2687655"/>
                  <a:pt x="3175294" y="2687655"/>
                </a:cubicBezTo>
                <a:close/>
                <a:moveTo>
                  <a:pt x="205272" y="2647236"/>
                </a:moveTo>
                <a:lnTo>
                  <a:pt x="211691" y="2647236"/>
                </a:lnTo>
                <a:lnTo>
                  <a:pt x="271503" y="2700864"/>
                </a:lnTo>
                <a:cubicBezTo>
                  <a:pt x="429660" y="2827259"/>
                  <a:pt x="637625" y="2890457"/>
                  <a:pt x="895396" y="2890457"/>
                </a:cubicBezTo>
                <a:cubicBezTo>
                  <a:pt x="1081831" y="2890457"/>
                  <a:pt x="1243867" y="2849185"/>
                  <a:pt x="1381503" y="2766641"/>
                </a:cubicBezTo>
                <a:cubicBezTo>
                  <a:pt x="1415912" y="2746005"/>
                  <a:pt x="1447637" y="2723190"/>
                  <a:pt x="1476678" y="2698196"/>
                </a:cubicBezTo>
                <a:lnTo>
                  <a:pt x="1526105" y="2647236"/>
                </a:lnTo>
                <a:lnTo>
                  <a:pt x="2267542" y="2647236"/>
                </a:lnTo>
                <a:lnTo>
                  <a:pt x="2139674" y="2838689"/>
                </a:lnTo>
                <a:cubicBezTo>
                  <a:pt x="2040497" y="2961437"/>
                  <a:pt x="1918454" y="3066930"/>
                  <a:pt x="1773547" y="3155166"/>
                </a:cubicBezTo>
                <a:cubicBezTo>
                  <a:pt x="1483732" y="3331639"/>
                  <a:pt x="1147408" y="3419875"/>
                  <a:pt x="764576" y="3419875"/>
                </a:cubicBezTo>
                <a:cubicBezTo>
                  <a:pt x="424438" y="3419875"/>
                  <a:pt x="169580" y="3363660"/>
                  <a:pt x="0" y="3251230"/>
                </a:cubicBezTo>
                <a:close/>
                <a:moveTo>
                  <a:pt x="2033520" y="0"/>
                </a:moveTo>
                <a:cubicBezTo>
                  <a:pt x="2346617" y="0"/>
                  <a:pt x="2576109" y="72226"/>
                  <a:pt x="2721994" y="216678"/>
                </a:cubicBezTo>
                <a:cubicBezTo>
                  <a:pt x="2867880" y="361130"/>
                  <a:pt x="2897294" y="561441"/>
                  <a:pt x="2810236" y="817611"/>
                </a:cubicBezTo>
                <a:cubicBezTo>
                  <a:pt x="2699963" y="1142094"/>
                  <a:pt x="2497153" y="1376116"/>
                  <a:pt x="2201807" y="1519678"/>
                </a:cubicBezTo>
                <a:lnTo>
                  <a:pt x="2086959" y="1567161"/>
                </a:lnTo>
                <a:lnTo>
                  <a:pt x="916016" y="1567161"/>
                </a:lnTo>
                <a:lnTo>
                  <a:pt x="972681" y="1400399"/>
                </a:lnTo>
                <a:lnTo>
                  <a:pt x="1243794" y="1400399"/>
                </a:lnTo>
                <a:cubicBezTo>
                  <a:pt x="1687823" y="1400399"/>
                  <a:pt x="1960627" y="1250966"/>
                  <a:pt x="2062206" y="952101"/>
                </a:cubicBezTo>
                <a:cubicBezTo>
                  <a:pt x="2157958" y="670313"/>
                  <a:pt x="2035766" y="529419"/>
                  <a:pt x="1695628" y="529419"/>
                </a:cubicBezTo>
                <a:cubicBezTo>
                  <a:pt x="1473614" y="529419"/>
                  <a:pt x="1233343" y="602001"/>
                  <a:pt x="974816" y="747164"/>
                </a:cubicBezTo>
                <a:lnTo>
                  <a:pt x="1168511" y="177185"/>
                </a:lnTo>
                <a:cubicBezTo>
                  <a:pt x="1436356" y="59062"/>
                  <a:pt x="1724692" y="0"/>
                  <a:pt x="203352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US" altLang="zh-CN" sz="34400" b="1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5177" y="3247102"/>
            <a:ext cx="2885123" cy="5835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-APP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94860" y="3830955"/>
            <a:ext cx="2350135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Product - 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1652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3376635"/>
            <a:chOff x="550" y="999"/>
            <a:chExt cx="2325" cy="2838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达芬奇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224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为天工集团企业组织打造一站式智能移动办公平台。让沟通更高效；移动办公考勤，签到，审批，深度定制企业OA，人资管理，财务预算，固定资产，档案管理，企业通讯录，让工作管理更便捷。</a:t>
              </a:r>
            </a:p>
            <a:p>
              <a:pPr lvl="0" fontAlgn="auto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6" name="图片 5" descr="Screenshot_20210911-162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956945"/>
            <a:ext cx="2668270" cy="548703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" name="图片 7" descr="Screenshot_20210911-162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80" y="956945"/>
            <a:ext cx="2668270" cy="548703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7" name="图片 6" descr="Screenshot_20210911-1619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445" y="956945"/>
            <a:ext cx="2668270" cy="548703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1652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2859075"/>
            <a:chOff x="550" y="999"/>
            <a:chExt cx="2325" cy="2403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时光宝盒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181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为企业文化打造的企业内部交流平台。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APP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具有任务体系，积分体系，企业内部论坛和心愿单，员工赞赏互助模块，员工可以匿名发表话题，做到真正员工放言沟通社区。</a:t>
              </a:r>
            </a:p>
          </p:txBody>
        </p:sp>
      </p:grpSp>
      <p:pic>
        <p:nvPicPr>
          <p:cNvPr id="7" name="图片 6" descr="F:\工作整理\河北微草\首页.png首页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23845" y="958215"/>
            <a:ext cx="2534920" cy="548703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" name="图片 1" descr="F:\工作整理\河北微草\全部类型 (1).png全部类型 (1)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85485" y="958215"/>
            <a:ext cx="2534920" cy="548576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" name="图片 3" descr="F:\工作整理\河北微草\排行榜-积分榜，金币榜，赞赏榜.png排行榜-积分榜，金币榜，赞赏榜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47125" y="958215"/>
            <a:ext cx="2534920" cy="548576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1652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3117260"/>
            <a:chOff x="550" y="999"/>
            <a:chExt cx="2325" cy="2620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思维教育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203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凯伯数学思维训练题库，针对训练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6-12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岁小学生数学思维新模式。数学最初是一种智力游戏，我们参照智力游戏的训练方法对数学加以训练。结合过关挑战模式，做到真正的寓教于乐新模式。</a:t>
              </a:r>
            </a:p>
          </p:txBody>
        </p:sp>
      </p:grpSp>
      <p:pic>
        <p:nvPicPr>
          <p:cNvPr id="7" name="图片 6" descr="F:\工作整理\河北微草\首页-学生.png首页-学生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23845" y="1673860"/>
            <a:ext cx="2534920" cy="405574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" name="图片 1" descr="F:\工作整理\河北微草\题目组页.png题目组页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85485" y="1673225"/>
            <a:ext cx="2534920" cy="405574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" name="图片 3" descr="F:\工作整理\河北微草\答题页面 – 弹窗.png答题页面 – 弹窗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47125" y="1673225"/>
            <a:ext cx="2534920" cy="405574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05642" y="1675468"/>
            <a:ext cx="3542798" cy="3364371"/>
          </a:xfrm>
          <a:custGeom>
            <a:avLst/>
            <a:gdLst/>
            <a:ahLst/>
            <a:cxnLst/>
            <a:rect l="l" t="t" r="r" b="b"/>
            <a:pathLst>
              <a:path w="3542798" h="3364371">
                <a:moveTo>
                  <a:pt x="3240437" y="2632151"/>
                </a:moveTo>
                <a:cubicBezTo>
                  <a:pt x="3354291" y="2632151"/>
                  <a:pt x="3438508" y="2667019"/>
                  <a:pt x="3493089" y="2736754"/>
                </a:cubicBezTo>
                <a:cubicBezTo>
                  <a:pt x="3547670" y="2806489"/>
                  <a:pt x="3557304" y="2893302"/>
                  <a:pt x="3521991" y="2997194"/>
                </a:cubicBezTo>
                <a:cubicBezTo>
                  <a:pt x="3484744" y="3106778"/>
                  <a:pt x="3415499" y="3195370"/>
                  <a:pt x="3314253" y="3262971"/>
                </a:cubicBezTo>
                <a:cubicBezTo>
                  <a:pt x="3213008" y="3330571"/>
                  <a:pt x="3102612" y="3364371"/>
                  <a:pt x="2983066" y="3364371"/>
                </a:cubicBezTo>
                <a:cubicBezTo>
                  <a:pt x="2872059" y="3364371"/>
                  <a:pt x="2788909" y="3329504"/>
                  <a:pt x="2733617" y="3259769"/>
                </a:cubicBezTo>
                <a:cubicBezTo>
                  <a:pt x="2678325" y="3190033"/>
                  <a:pt x="2668580" y="3102508"/>
                  <a:pt x="2704381" y="2997194"/>
                </a:cubicBezTo>
                <a:cubicBezTo>
                  <a:pt x="2740650" y="2890456"/>
                  <a:pt x="2810952" y="2802931"/>
                  <a:pt x="2915288" y="2734619"/>
                </a:cubicBezTo>
                <a:cubicBezTo>
                  <a:pt x="3019624" y="2666307"/>
                  <a:pt x="3128007" y="2632151"/>
                  <a:pt x="3240437" y="2632151"/>
                </a:cubicBezTo>
                <a:close/>
                <a:moveTo>
                  <a:pt x="98517" y="2312332"/>
                </a:moveTo>
                <a:lnTo>
                  <a:pt x="2670905" y="2312332"/>
                </a:lnTo>
                <a:lnTo>
                  <a:pt x="2572378" y="2602264"/>
                </a:lnTo>
                <a:lnTo>
                  <a:pt x="2104867" y="2602264"/>
                </a:lnTo>
                <a:lnTo>
                  <a:pt x="1865441" y="3306733"/>
                </a:lnTo>
                <a:lnTo>
                  <a:pt x="1237823" y="3306733"/>
                </a:lnTo>
                <a:lnTo>
                  <a:pt x="1477249" y="2602264"/>
                </a:lnTo>
                <a:lnTo>
                  <a:pt x="0" y="2602264"/>
                </a:lnTo>
                <a:close/>
                <a:moveTo>
                  <a:pt x="2350931" y="0"/>
                </a:moveTo>
                <a:lnTo>
                  <a:pt x="2989222" y="0"/>
                </a:lnTo>
                <a:lnTo>
                  <a:pt x="2570447" y="1232257"/>
                </a:lnTo>
                <a:lnTo>
                  <a:pt x="1942830" y="1232257"/>
                </a:lnTo>
                <a:lnTo>
                  <a:pt x="2059804" y="888058"/>
                </a:lnTo>
                <a:cubicBezTo>
                  <a:pt x="1975914" y="984122"/>
                  <a:pt x="1870248" y="1095396"/>
                  <a:pt x="1742805" y="1221880"/>
                </a:cubicBezTo>
                <a:lnTo>
                  <a:pt x="1732180" y="1232257"/>
                </a:lnTo>
                <a:lnTo>
                  <a:pt x="1161426" y="1232257"/>
                </a:lnTo>
                <a:lnTo>
                  <a:pt x="1400765" y="1011873"/>
                </a:lnTo>
                <a:cubicBezTo>
                  <a:pt x="1797940" y="630464"/>
                  <a:pt x="2114662" y="293173"/>
                  <a:pt x="2350931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US" altLang="zh-CN" sz="34400" b="1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51985" y="2958465"/>
            <a:ext cx="3253105" cy="5835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52302" y="3479740"/>
            <a:ext cx="2885123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Products - appletsz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2584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2342704"/>
            <a:chOff x="550" y="999"/>
            <a:chExt cx="2325" cy="1969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惠普</a:t>
              </a: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-Z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系列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138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惠普工作站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Z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系列小程序</a:t>
              </a:r>
              <a:r>
                <a:rPr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。</a:t>
              </a:r>
              <a:r>
                <a:rPr 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集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Z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系列工作站系列分</a:t>
              </a:r>
              <a:r>
                <a:rPr 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产品介绍，资讯，会员三个功能模块，包含问卷调查，讲义下载，视频播放，等功能。</a:t>
              </a:r>
            </a:p>
          </p:txBody>
        </p:sp>
      </p:grpSp>
      <p:pic>
        <p:nvPicPr>
          <p:cNvPr id="2" name="图片 1" descr="C:/Users/admin/AppData/Local/Temp/picturecompress_20210911171426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35" y="945515"/>
            <a:ext cx="1712595" cy="5881370"/>
          </a:xfrm>
          <a:prstGeom prst="rect">
            <a:avLst/>
          </a:prstGeom>
        </p:spPr>
      </p:pic>
      <p:pic>
        <p:nvPicPr>
          <p:cNvPr id="4" name="图片 3" descr="C:/Users/admin/AppData/Local/Temp/picturecompress_20210911171426/output_2.pngoutput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835" y="945515"/>
            <a:ext cx="1882140" cy="5727065"/>
          </a:xfrm>
          <a:prstGeom prst="rect">
            <a:avLst/>
          </a:prstGeom>
        </p:spPr>
      </p:pic>
      <p:pic>
        <p:nvPicPr>
          <p:cNvPr id="5" name="图片 4" descr="了解Z-品牌首页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0205" y="945515"/>
            <a:ext cx="2021840" cy="3594735"/>
          </a:xfrm>
          <a:prstGeom prst="rect">
            <a:avLst/>
          </a:prstGeom>
        </p:spPr>
      </p:pic>
      <p:pic>
        <p:nvPicPr>
          <p:cNvPr id="6" name="图片 5" descr="表单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690" y="945515"/>
            <a:ext cx="2116455" cy="5467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3376635"/>
            <a:chOff x="550" y="999"/>
            <a:chExt cx="2325" cy="2838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户外好物小店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224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作为一款线上户外购物小店，为广大的用户提供了各种户外用品，囊括了登山系列、跑步系列、滑雪等户外装备。平台集下单、购买、评价、反馈、联系等多功能于一体，一站式解决户外爱好者的购买装备需求</a:t>
              </a:r>
            </a:p>
          </p:txBody>
        </p:sp>
      </p:grpSp>
      <p:pic>
        <p:nvPicPr>
          <p:cNvPr id="7" name="图片 6" descr="F:\工作整理\河北微草\户外好物.png户外好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80970" y="910590"/>
            <a:ext cx="8562975" cy="5826125"/>
          </a:xfrm>
          <a:prstGeom prst="rect">
            <a:avLst/>
          </a:prstGeom>
          <a:ln w="12700" cmpd="sng">
            <a:noFill/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426085" y="101600"/>
            <a:ext cx="2584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523364" y="1727835"/>
            <a:ext cx="300164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r>
              <a:rPr lang="en-US" altLang="zh-CN" sz="2000" b="1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>
              <a:solidFill>
                <a:srgbClr val="E6A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3364" y="2032436"/>
            <a:ext cx="345249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 introduction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23364" y="2943192"/>
            <a:ext cx="3001645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管理系统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23364" y="3262679"/>
            <a:ext cx="345249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Products and services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481454" y="607603"/>
            <a:ext cx="2699385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8" name="平行四边形 27"/>
          <p:cNvSpPr/>
          <p:nvPr/>
        </p:nvSpPr>
        <p:spPr>
          <a:xfrm>
            <a:off x="5247643" y="0"/>
            <a:ext cx="6903117" cy="6858000"/>
          </a:xfrm>
          <a:prstGeom prst="parallelogram">
            <a:avLst>
              <a:gd name="adj" fmla="val 27593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5801360" y="0"/>
            <a:ext cx="1232537" cy="3194685"/>
          </a:xfrm>
          <a:prstGeom prst="parallelogram">
            <a:avLst>
              <a:gd name="adj" fmla="val 7087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0347960" y="3685540"/>
            <a:ext cx="1232537" cy="3194685"/>
          </a:xfrm>
          <a:prstGeom prst="parallelogram">
            <a:avLst>
              <a:gd name="adj" fmla="val 7087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711200" y="627380"/>
            <a:ext cx="4536443" cy="548640"/>
            <a:chOff x="711200" y="779780"/>
            <a:chExt cx="4536443" cy="548640"/>
          </a:xfrm>
        </p:grpSpPr>
        <p:sp>
          <p:nvSpPr>
            <p:cNvPr id="31" name="矩形 30"/>
            <p:cNvSpPr/>
            <p:nvPr/>
          </p:nvSpPr>
          <p:spPr>
            <a:xfrm>
              <a:off x="904067" y="779780"/>
              <a:ext cx="231774" cy="5486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711200" y="1328420"/>
              <a:ext cx="45364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book_21788"/>
          <p:cNvSpPr>
            <a:spLocks noChangeAspect="1"/>
          </p:cNvSpPr>
          <p:nvPr/>
        </p:nvSpPr>
        <p:spPr bwMode="auto">
          <a:xfrm>
            <a:off x="814402" y="1865360"/>
            <a:ext cx="415195" cy="334689"/>
          </a:xfrm>
          <a:custGeom>
            <a:avLst/>
            <a:gdLst>
              <a:gd name="T0" fmla="*/ 646 w 726"/>
              <a:gd name="T1" fmla="*/ 0 h 586"/>
              <a:gd name="T2" fmla="*/ 326 w 726"/>
              <a:gd name="T3" fmla="*/ 65 h 586"/>
              <a:gd name="T4" fmla="*/ 31 w 726"/>
              <a:gd name="T5" fmla="*/ 65 h 586"/>
              <a:gd name="T6" fmla="*/ 0 w 726"/>
              <a:gd name="T7" fmla="*/ 585 h 586"/>
              <a:gd name="T8" fmla="*/ 323 w 726"/>
              <a:gd name="T9" fmla="*/ 586 h 586"/>
              <a:gd name="T10" fmla="*/ 351 w 726"/>
              <a:gd name="T11" fmla="*/ 585 h 586"/>
              <a:gd name="T12" fmla="*/ 354 w 726"/>
              <a:gd name="T13" fmla="*/ 585 h 586"/>
              <a:gd name="T14" fmla="*/ 726 w 726"/>
              <a:gd name="T15" fmla="*/ 65 h 586"/>
              <a:gd name="T16" fmla="*/ 62 w 726"/>
              <a:gd name="T17" fmla="*/ 65 h 586"/>
              <a:gd name="T18" fmla="*/ 182 w 726"/>
              <a:gd name="T19" fmla="*/ 65 h 586"/>
              <a:gd name="T20" fmla="*/ 323 w 726"/>
              <a:gd name="T21" fmla="*/ 103 h 586"/>
              <a:gd name="T22" fmla="*/ 62 w 726"/>
              <a:gd name="T23" fmla="*/ 490 h 586"/>
              <a:gd name="T24" fmla="*/ 62 w 726"/>
              <a:gd name="T25" fmla="*/ 65 h 586"/>
              <a:gd name="T26" fmla="*/ 615 w 726"/>
              <a:gd name="T27" fmla="*/ 65 h 586"/>
              <a:gd name="T28" fmla="*/ 615 w 726"/>
              <a:gd name="T29" fmla="*/ 490 h 586"/>
              <a:gd name="T30" fmla="*/ 354 w 726"/>
              <a:gd name="T31" fmla="*/ 103 h 586"/>
              <a:gd name="T32" fmla="*/ 496 w 726"/>
              <a:gd name="T33" fmla="*/ 65 h 586"/>
              <a:gd name="T34" fmla="*/ 699 w 726"/>
              <a:gd name="T35" fmla="*/ 344 h 586"/>
              <a:gd name="T36" fmla="*/ 663 w 726"/>
              <a:gd name="T37" fmla="*/ 344 h 586"/>
              <a:gd name="T38" fmla="*/ 689 w 726"/>
              <a:gd name="T39" fmla="*/ 307 h 586"/>
              <a:gd name="T40" fmla="*/ 699 w 726"/>
              <a:gd name="T41" fmla="*/ 344 h 586"/>
              <a:gd name="T42" fmla="*/ 47 w 726"/>
              <a:gd name="T43" fmla="*/ 518 h 586"/>
              <a:gd name="T44" fmla="*/ 47 w 726"/>
              <a:gd name="T45" fmla="*/ 548 h 586"/>
              <a:gd name="T46" fmla="*/ 636 w 726"/>
              <a:gd name="T47" fmla="*/ 548 h 586"/>
              <a:gd name="T48" fmla="*/ 636 w 726"/>
              <a:gd name="T49" fmla="*/ 517 h 586"/>
              <a:gd name="T50" fmla="*/ 95 w 726"/>
              <a:gd name="T51" fmla="*/ 116 h 586"/>
              <a:gd name="T52" fmla="*/ 105 w 726"/>
              <a:gd name="T53" fmla="*/ 86 h 586"/>
              <a:gd name="T54" fmla="*/ 298 w 726"/>
              <a:gd name="T55" fmla="*/ 150 h 586"/>
              <a:gd name="T56" fmla="*/ 288 w 726"/>
              <a:gd name="T57" fmla="*/ 263 h 586"/>
              <a:gd name="T58" fmla="*/ 105 w 726"/>
              <a:gd name="T59" fmla="*/ 169 h 586"/>
              <a:gd name="T60" fmla="*/ 288 w 726"/>
              <a:gd name="T61" fmla="*/ 263 h 586"/>
              <a:gd name="T62" fmla="*/ 95 w 726"/>
              <a:gd name="T63" fmla="*/ 283 h 586"/>
              <a:gd name="T64" fmla="*/ 298 w 726"/>
              <a:gd name="T65" fmla="*/ 317 h 586"/>
              <a:gd name="T66" fmla="*/ 288 w 726"/>
              <a:gd name="T67" fmla="*/ 430 h 586"/>
              <a:gd name="T68" fmla="*/ 105 w 726"/>
              <a:gd name="T69" fmla="*/ 337 h 586"/>
              <a:gd name="T70" fmla="*/ 288 w 726"/>
              <a:gd name="T71" fmla="*/ 430 h 586"/>
              <a:gd name="T72" fmla="*/ 95 w 726"/>
              <a:gd name="T73" fmla="*/ 440 h 586"/>
              <a:gd name="T74" fmla="*/ 298 w 726"/>
              <a:gd name="T75" fmla="*/ 475 h 586"/>
              <a:gd name="T76" fmla="*/ 389 w 726"/>
              <a:gd name="T77" fmla="*/ 180 h 586"/>
              <a:gd name="T78" fmla="*/ 522 w 726"/>
              <a:gd name="T79" fmla="*/ 103 h 586"/>
              <a:gd name="T80" fmla="*/ 578 w 726"/>
              <a:gd name="T81" fmla="*/ 103 h 586"/>
              <a:gd name="T82" fmla="*/ 389 w 726"/>
              <a:gd name="T83" fmla="*/ 180 h 586"/>
              <a:gd name="T84" fmla="*/ 379 w 726"/>
              <a:gd name="T85" fmla="*/ 234 h 586"/>
              <a:gd name="T86" fmla="*/ 582 w 726"/>
              <a:gd name="T87" fmla="*/ 199 h 586"/>
              <a:gd name="T88" fmla="*/ 389 w 726"/>
              <a:gd name="T89" fmla="*/ 347 h 586"/>
              <a:gd name="T90" fmla="*/ 572 w 726"/>
              <a:gd name="T91" fmla="*/ 253 h 586"/>
              <a:gd name="T92" fmla="*/ 389 w 726"/>
              <a:gd name="T93" fmla="*/ 347 h 586"/>
              <a:gd name="T94" fmla="*/ 379 w 726"/>
              <a:gd name="T95" fmla="*/ 401 h 586"/>
              <a:gd name="T96" fmla="*/ 582 w 726"/>
              <a:gd name="T97" fmla="*/ 366 h 586"/>
              <a:gd name="T98" fmla="*/ 389 w 726"/>
              <a:gd name="T99" fmla="*/ 504 h 586"/>
              <a:gd name="T100" fmla="*/ 572 w 726"/>
              <a:gd name="T101" fmla="*/ 410 h 586"/>
              <a:gd name="T102" fmla="*/ 389 w 726"/>
              <a:gd name="T103" fmla="*/ 504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26" h="586">
                <a:moveTo>
                  <a:pt x="646" y="65"/>
                </a:moveTo>
                <a:lnTo>
                  <a:pt x="646" y="0"/>
                </a:lnTo>
                <a:lnTo>
                  <a:pt x="351" y="65"/>
                </a:lnTo>
                <a:lnTo>
                  <a:pt x="326" y="65"/>
                </a:lnTo>
                <a:lnTo>
                  <a:pt x="31" y="0"/>
                </a:lnTo>
                <a:lnTo>
                  <a:pt x="31" y="65"/>
                </a:lnTo>
                <a:lnTo>
                  <a:pt x="0" y="65"/>
                </a:lnTo>
                <a:lnTo>
                  <a:pt x="0" y="585"/>
                </a:lnTo>
                <a:lnTo>
                  <a:pt x="323" y="585"/>
                </a:lnTo>
                <a:lnTo>
                  <a:pt x="323" y="586"/>
                </a:lnTo>
                <a:lnTo>
                  <a:pt x="326" y="585"/>
                </a:lnTo>
                <a:lnTo>
                  <a:pt x="351" y="585"/>
                </a:lnTo>
                <a:lnTo>
                  <a:pt x="354" y="586"/>
                </a:lnTo>
                <a:lnTo>
                  <a:pt x="354" y="585"/>
                </a:lnTo>
                <a:lnTo>
                  <a:pt x="726" y="585"/>
                </a:lnTo>
                <a:lnTo>
                  <a:pt x="726" y="65"/>
                </a:lnTo>
                <a:lnTo>
                  <a:pt x="646" y="65"/>
                </a:lnTo>
                <a:close/>
                <a:moveTo>
                  <a:pt x="62" y="65"/>
                </a:moveTo>
                <a:lnTo>
                  <a:pt x="62" y="39"/>
                </a:lnTo>
                <a:lnTo>
                  <a:pt x="182" y="65"/>
                </a:lnTo>
                <a:lnTo>
                  <a:pt x="323" y="97"/>
                </a:lnTo>
                <a:lnTo>
                  <a:pt x="323" y="103"/>
                </a:lnTo>
                <a:lnTo>
                  <a:pt x="323" y="547"/>
                </a:lnTo>
                <a:lnTo>
                  <a:pt x="62" y="490"/>
                </a:lnTo>
                <a:lnTo>
                  <a:pt x="62" y="103"/>
                </a:lnTo>
                <a:lnTo>
                  <a:pt x="62" y="65"/>
                </a:lnTo>
                <a:close/>
                <a:moveTo>
                  <a:pt x="615" y="39"/>
                </a:moveTo>
                <a:lnTo>
                  <a:pt x="615" y="65"/>
                </a:lnTo>
                <a:lnTo>
                  <a:pt x="615" y="103"/>
                </a:lnTo>
                <a:lnTo>
                  <a:pt x="615" y="490"/>
                </a:lnTo>
                <a:lnTo>
                  <a:pt x="354" y="547"/>
                </a:lnTo>
                <a:lnTo>
                  <a:pt x="354" y="103"/>
                </a:lnTo>
                <a:lnTo>
                  <a:pt x="354" y="97"/>
                </a:lnTo>
                <a:lnTo>
                  <a:pt x="496" y="65"/>
                </a:lnTo>
                <a:lnTo>
                  <a:pt x="615" y="39"/>
                </a:lnTo>
                <a:close/>
                <a:moveTo>
                  <a:pt x="699" y="344"/>
                </a:moveTo>
                <a:lnTo>
                  <a:pt x="689" y="344"/>
                </a:lnTo>
                <a:lnTo>
                  <a:pt x="663" y="344"/>
                </a:lnTo>
                <a:lnTo>
                  <a:pt x="663" y="307"/>
                </a:lnTo>
                <a:lnTo>
                  <a:pt x="689" y="307"/>
                </a:lnTo>
                <a:lnTo>
                  <a:pt x="699" y="307"/>
                </a:lnTo>
                <a:lnTo>
                  <a:pt x="699" y="344"/>
                </a:lnTo>
                <a:close/>
                <a:moveTo>
                  <a:pt x="47" y="548"/>
                </a:moveTo>
                <a:lnTo>
                  <a:pt x="47" y="518"/>
                </a:lnTo>
                <a:lnTo>
                  <a:pt x="182" y="548"/>
                </a:lnTo>
                <a:lnTo>
                  <a:pt x="47" y="548"/>
                </a:lnTo>
                <a:close/>
                <a:moveTo>
                  <a:pt x="636" y="517"/>
                </a:moveTo>
                <a:lnTo>
                  <a:pt x="636" y="548"/>
                </a:lnTo>
                <a:lnTo>
                  <a:pt x="496" y="548"/>
                </a:lnTo>
                <a:lnTo>
                  <a:pt x="636" y="517"/>
                </a:lnTo>
                <a:close/>
                <a:moveTo>
                  <a:pt x="288" y="180"/>
                </a:moveTo>
                <a:lnTo>
                  <a:pt x="95" y="116"/>
                </a:lnTo>
                <a:lnTo>
                  <a:pt x="99" y="103"/>
                </a:lnTo>
                <a:lnTo>
                  <a:pt x="105" y="86"/>
                </a:lnTo>
                <a:lnTo>
                  <a:pt x="155" y="103"/>
                </a:lnTo>
                <a:lnTo>
                  <a:pt x="298" y="150"/>
                </a:lnTo>
                <a:lnTo>
                  <a:pt x="288" y="180"/>
                </a:lnTo>
                <a:close/>
                <a:moveTo>
                  <a:pt x="288" y="263"/>
                </a:moveTo>
                <a:lnTo>
                  <a:pt x="95" y="199"/>
                </a:lnTo>
                <a:lnTo>
                  <a:pt x="105" y="169"/>
                </a:lnTo>
                <a:lnTo>
                  <a:pt x="298" y="234"/>
                </a:lnTo>
                <a:lnTo>
                  <a:pt x="288" y="263"/>
                </a:lnTo>
                <a:close/>
                <a:moveTo>
                  <a:pt x="288" y="347"/>
                </a:moveTo>
                <a:lnTo>
                  <a:pt x="95" y="283"/>
                </a:lnTo>
                <a:lnTo>
                  <a:pt x="105" y="253"/>
                </a:lnTo>
                <a:lnTo>
                  <a:pt x="298" y="317"/>
                </a:lnTo>
                <a:lnTo>
                  <a:pt x="288" y="347"/>
                </a:lnTo>
                <a:close/>
                <a:moveTo>
                  <a:pt x="288" y="430"/>
                </a:moveTo>
                <a:lnTo>
                  <a:pt x="95" y="366"/>
                </a:lnTo>
                <a:lnTo>
                  <a:pt x="105" y="337"/>
                </a:lnTo>
                <a:lnTo>
                  <a:pt x="298" y="401"/>
                </a:lnTo>
                <a:lnTo>
                  <a:pt x="288" y="430"/>
                </a:lnTo>
                <a:close/>
                <a:moveTo>
                  <a:pt x="288" y="504"/>
                </a:moveTo>
                <a:lnTo>
                  <a:pt x="95" y="440"/>
                </a:lnTo>
                <a:lnTo>
                  <a:pt x="105" y="410"/>
                </a:lnTo>
                <a:lnTo>
                  <a:pt x="298" y="475"/>
                </a:lnTo>
                <a:lnTo>
                  <a:pt x="288" y="504"/>
                </a:lnTo>
                <a:close/>
                <a:moveTo>
                  <a:pt x="389" y="180"/>
                </a:moveTo>
                <a:lnTo>
                  <a:pt x="379" y="150"/>
                </a:lnTo>
                <a:lnTo>
                  <a:pt x="522" y="103"/>
                </a:lnTo>
                <a:lnTo>
                  <a:pt x="572" y="86"/>
                </a:lnTo>
                <a:lnTo>
                  <a:pt x="578" y="103"/>
                </a:lnTo>
                <a:lnTo>
                  <a:pt x="582" y="116"/>
                </a:lnTo>
                <a:lnTo>
                  <a:pt x="389" y="180"/>
                </a:lnTo>
                <a:close/>
                <a:moveTo>
                  <a:pt x="389" y="263"/>
                </a:moveTo>
                <a:lnTo>
                  <a:pt x="379" y="234"/>
                </a:lnTo>
                <a:lnTo>
                  <a:pt x="572" y="169"/>
                </a:lnTo>
                <a:lnTo>
                  <a:pt x="582" y="199"/>
                </a:lnTo>
                <a:lnTo>
                  <a:pt x="389" y="263"/>
                </a:lnTo>
                <a:close/>
                <a:moveTo>
                  <a:pt x="389" y="347"/>
                </a:moveTo>
                <a:lnTo>
                  <a:pt x="379" y="317"/>
                </a:lnTo>
                <a:lnTo>
                  <a:pt x="572" y="253"/>
                </a:lnTo>
                <a:lnTo>
                  <a:pt x="582" y="283"/>
                </a:lnTo>
                <a:lnTo>
                  <a:pt x="389" y="347"/>
                </a:lnTo>
                <a:close/>
                <a:moveTo>
                  <a:pt x="389" y="430"/>
                </a:moveTo>
                <a:lnTo>
                  <a:pt x="379" y="401"/>
                </a:lnTo>
                <a:lnTo>
                  <a:pt x="572" y="337"/>
                </a:lnTo>
                <a:lnTo>
                  <a:pt x="582" y="366"/>
                </a:lnTo>
                <a:lnTo>
                  <a:pt x="389" y="430"/>
                </a:lnTo>
                <a:close/>
                <a:moveTo>
                  <a:pt x="389" y="504"/>
                </a:moveTo>
                <a:lnTo>
                  <a:pt x="379" y="475"/>
                </a:lnTo>
                <a:lnTo>
                  <a:pt x="572" y="410"/>
                </a:lnTo>
                <a:lnTo>
                  <a:pt x="582" y="440"/>
                </a:lnTo>
                <a:lnTo>
                  <a:pt x="389" y="5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8" name="customer-service_48601"/>
          <p:cNvSpPr>
            <a:spLocks noChangeAspect="1"/>
          </p:cNvSpPr>
          <p:nvPr/>
        </p:nvSpPr>
        <p:spPr bwMode="auto">
          <a:xfrm>
            <a:off x="836982" y="3027641"/>
            <a:ext cx="392615" cy="415195"/>
          </a:xfrm>
          <a:custGeom>
            <a:avLst/>
            <a:gdLst>
              <a:gd name="T0" fmla="*/ 738 w 815"/>
              <a:gd name="T1" fmla="*/ 639 h 863"/>
              <a:gd name="T2" fmla="*/ 523 w 815"/>
              <a:gd name="T3" fmla="*/ 532 h 863"/>
              <a:gd name="T4" fmla="*/ 499 w 815"/>
              <a:gd name="T5" fmla="*/ 502 h 863"/>
              <a:gd name="T6" fmla="*/ 502 w 815"/>
              <a:gd name="T7" fmla="*/ 439 h 863"/>
              <a:gd name="T8" fmla="*/ 540 w 815"/>
              <a:gd name="T9" fmla="*/ 340 h 863"/>
              <a:gd name="T10" fmla="*/ 543 w 815"/>
              <a:gd name="T11" fmla="*/ 266 h 863"/>
              <a:gd name="T12" fmla="*/ 537 w 815"/>
              <a:gd name="T13" fmla="*/ 167 h 863"/>
              <a:gd name="T14" fmla="*/ 466 w 815"/>
              <a:gd name="T15" fmla="*/ 81 h 863"/>
              <a:gd name="T16" fmla="*/ 481 w 815"/>
              <a:gd name="T17" fmla="*/ 42 h 863"/>
              <a:gd name="T18" fmla="*/ 570 w 815"/>
              <a:gd name="T19" fmla="*/ 197 h 863"/>
              <a:gd name="T20" fmla="*/ 555 w 815"/>
              <a:gd name="T21" fmla="*/ 290 h 863"/>
              <a:gd name="T22" fmla="*/ 549 w 815"/>
              <a:gd name="T23" fmla="*/ 388 h 863"/>
              <a:gd name="T24" fmla="*/ 558 w 815"/>
              <a:gd name="T25" fmla="*/ 421 h 863"/>
              <a:gd name="T26" fmla="*/ 570 w 815"/>
              <a:gd name="T27" fmla="*/ 391 h 863"/>
              <a:gd name="T28" fmla="*/ 609 w 815"/>
              <a:gd name="T29" fmla="*/ 290 h 863"/>
              <a:gd name="T30" fmla="*/ 594 w 815"/>
              <a:gd name="T31" fmla="*/ 197 h 863"/>
              <a:gd name="T32" fmla="*/ 200 w 815"/>
              <a:gd name="T33" fmla="*/ 197 h 863"/>
              <a:gd name="T34" fmla="*/ 185 w 815"/>
              <a:gd name="T35" fmla="*/ 290 h 863"/>
              <a:gd name="T36" fmla="*/ 239 w 815"/>
              <a:gd name="T37" fmla="*/ 290 h 863"/>
              <a:gd name="T38" fmla="*/ 224 w 815"/>
              <a:gd name="T39" fmla="*/ 197 h 863"/>
              <a:gd name="T40" fmla="*/ 478 w 815"/>
              <a:gd name="T41" fmla="*/ 39 h 863"/>
              <a:gd name="T42" fmla="*/ 302 w 815"/>
              <a:gd name="T43" fmla="*/ 99 h 863"/>
              <a:gd name="T44" fmla="*/ 260 w 815"/>
              <a:gd name="T45" fmla="*/ 251 h 863"/>
              <a:gd name="T46" fmla="*/ 248 w 815"/>
              <a:gd name="T47" fmla="*/ 296 h 863"/>
              <a:gd name="T48" fmla="*/ 266 w 815"/>
              <a:gd name="T49" fmla="*/ 340 h 863"/>
              <a:gd name="T50" fmla="*/ 305 w 815"/>
              <a:gd name="T51" fmla="*/ 442 h 863"/>
              <a:gd name="T52" fmla="*/ 293 w 815"/>
              <a:gd name="T53" fmla="*/ 502 h 863"/>
              <a:gd name="T54" fmla="*/ 254 w 815"/>
              <a:gd name="T55" fmla="*/ 570 h 863"/>
              <a:gd name="T56" fmla="*/ 33 w 815"/>
              <a:gd name="T57" fmla="*/ 657 h 863"/>
              <a:gd name="T58" fmla="*/ 373 w 815"/>
              <a:gd name="T59" fmla="*/ 857 h 863"/>
              <a:gd name="T60" fmla="*/ 445 w 815"/>
              <a:gd name="T61" fmla="*/ 857 h 863"/>
              <a:gd name="T62" fmla="*/ 770 w 815"/>
              <a:gd name="T63" fmla="*/ 663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5" h="863">
                <a:moveTo>
                  <a:pt x="770" y="663"/>
                </a:moveTo>
                <a:cubicBezTo>
                  <a:pt x="764" y="648"/>
                  <a:pt x="753" y="645"/>
                  <a:pt x="738" y="639"/>
                </a:cubicBezTo>
                <a:cubicBezTo>
                  <a:pt x="669" y="612"/>
                  <a:pt x="612" y="603"/>
                  <a:pt x="546" y="579"/>
                </a:cubicBezTo>
                <a:cubicBezTo>
                  <a:pt x="540" y="576"/>
                  <a:pt x="523" y="564"/>
                  <a:pt x="523" y="532"/>
                </a:cubicBezTo>
                <a:cubicBezTo>
                  <a:pt x="523" y="517"/>
                  <a:pt x="520" y="511"/>
                  <a:pt x="505" y="511"/>
                </a:cubicBezTo>
                <a:cubicBezTo>
                  <a:pt x="499" y="511"/>
                  <a:pt x="502" y="511"/>
                  <a:pt x="499" y="502"/>
                </a:cubicBezTo>
                <a:cubicBezTo>
                  <a:pt x="493" y="472"/>
                  <a:pt x="496" y="454"/>
                  <a:pt x="496" y="451"/>
                </a:cubicBezTo>
                <a:cubicBezTo>
                  <a:pt x="496" y="448"/>
                  <a:pt x="502" y="442"/>
                  <a:pt x="502" y="439"/>
                </a:cubicBezTo>
                <a:cubicBezTo>
                  <a:pt x="526" y="409"/>
                  <a:pt x="531" y="370"/>
                  <a:pt x="531" y="349"/>
                </a:cubicBezTo>
                <a:cubicBezTo>
                  <a:pt x="531" y="349"/>
                  <a:pt x="534" y="352"/>
                  <a:pt x="540" y="340"/>
                </a:cubicBezTo>
                <a:cubicBezTo>
                  <a:pt x="546" y="326"/>
                  <a:pt x="546" y="323"/>
                  <a:pt x="552" y="305"/>
                </a:cubicBezTo>
                <a:cubicBezTo>
                  <a:pt x="558" y="293"/>
                  <a:pt x="558" y="266"/>
                  <a:pt x="543" y="266"/>
                </a:cubicBezTo>
                <a:cubicBezTo>
                  <a:pt x="534" y="269"/>
                  <a:pt x="537" y="266"/>
                  <a:pt x="537" y="254"/>
                </a:cubicBezTo>
                <a:lnTo>
                  <a:pt x="537" y="167"/>
                </a:lnTo>
                <a:cubicBezTo>
                  <a:pt x="534" y="137"/>
                  <a:pt x="517" y="119"/>
                  <a:pt x="502" y="107"/>
                </a:cubicBezTo>
                <a:cubicBezTo>
                  <a:pt x="481" y="93"/>
                  <a:pt x="475" y="90"/>
                  <a:pt x="466" y="81"/>
                </a:cubicBezTo>
                <a:cubicBezTo>
                  <a:pt x="457" y="75"/>
                  <a:pt x="460" y="66"/>
                  <a:pt x="466" y="54"/>
                </a:cubicBezTo>
                <a:cubicBezTo>
                  <a:pt x="472" y="48"/>
                  <a:pt x="478" y="45"/>
                  <a:pt x="481" y="42"/>
                </a:cubicBezTo>
                <a:lnTo>
                  <a:pt x="475" y="42"/>
                </a:lnTo>
                <a:cubicBezTo>
                  <a:pt x="531" y="72"/>
                  <a:pt x="570" y="131"/>
                  <a:pt x="570" y="197"/>
                </a:cubicBezTo>
                <a:lnTo>
                  <a:pt x="570" y="245"/>
                </a:lnTo>
                <a:cubicBezTo>
                  <a:pt x="561" y="251"/>
                  <a:pt x="555" y="272"/>
                  <a:pt x="555" y="290"/>
                </a:cubicBezTo>
                <a:cubicBezTo>
                  <a:pt x="555" y="305"/>
                  <a:pt x="558" y="317"/>
                  <a:pt x="561" y="325"/>
                </a:cubicBezTo>
                <a:lnTo>
                  <a:pt x="549" y="388"/>
                </a:lnTo>
                <a:cubicBezTo>
                  <a:pt x="543" y="391"/>
                  <a:pt x="540" y="397"/>
                  <a:pt x="540" y="403"/>
                </a:cubicBezTo>
                <a:cubicBezTo>
                  <a:pt x="540" y="412"/>
                  <a:pt x="546" y="421"/>
                  <a:pt x="558" y="421"/>
                </a:cubicBezTo>
                <a:cubicBezTo>
                  <a:pt x="567" y="421"/>
                  <a:pt x="576" y="415"/>
                  <a:pt x="576" y="403"/>
                </a:cubicBezTo>
                <a:cubicBezTo>
                  <a:pt x="576" y="397"/>
                  <a:pt x="573" y="394"/>
                  <a:pt x="570" y="391"/>
                </a:cubicBezTo>
                <a:lnTo>
                  <a:pt x="582" y="337"/>
                </a:lnTo>
                <a:cubicBezTo>
                  <a:pt x="597" y="334"/>
                  <a:pt x="609" y="314"/>
                  <a:pt x="609" y="290"/>
                </a:cubicBezTo>
                <a:cubicBezTo>
                  <a:pt x="609" y="272"/>
                  <a:pt x="603" y="254"/>
                  <a:pt x="594" y="245"/>
                </a:cubicBezTo>
                <a:lnTo>
                  <a:pt x="594" y="197"/>
                </a:lnTo>
                <a:cubicBezTo>
                  <a:pt x="594" y="87"/>
                  <a:pt x="505" y="0"/>
                  <a:pt x="397" y="0"/>
                </a:cubicBezTo>
                <a:cubicBezTo>
                  <a:pt x="290" y="0"/>
                  <a:pt x="200" y="90"/>
                  <a:pt x="200" y="197"/>
                </a:cubicBezTo>
                <a:lnTo>
                  <a:pt x="200" y="245"/>
                </a:lnTo>
                <a:cubicBezTo>
                  <a:pt x="191" y="251"/>
                  <a:pt x="185" y="272"/>
                  <a:pt x="185" y="290"/>
                </a:cubicBezTo>
                <a:cubicBezTo>
                  <a:pt x="185" y="317"/>
                  <a:pt x="197" y="337"/>
                  <a:pt x="212" y="337"/>
                </a:cubicBezTo>
                <a:cubicBezTo>
                  <a:pt x="227" y="337"/>
                  <a:pt x="239" y="317"/>
                  <a:pt x="239" y="290"/>
                </a:cubicBezTo>
                <a:cubicBezTo>
                  <a:pt x="239" y="272"/>
                  <a:pt x="233" y="254"/>
                  <a:pt x="224" y="245"/>
                </a:cubicBezTo>
                <a:lnTo>
                  <a:pt x="224" y="197"/>
                </a:lnTo>
                <a:cubicBezTo>
                  <a:pt x="224" y="99"/>
                  <a:pt x="305" y="21"/>
                  <a:pt x="400" y="21"/>
                </a:cubicBezTo>
                <a:cubicBezTo>
                  <a:pt x="427" y="21"/>
                  <a:pt x="454" y="27"/>
                  <a:pt x="478" y="39"/>
                </a:cubicBezTo>
                <a:cubicBezTo>
                  <a:pt x="472" y="39"/>
                  <a:pt x="424" y="45"/>
                  <a:pt x="406" y="51"/>
                </a:cubicBezTo>
                <a:cubicBezTo>
                  <a:pt x="370" y="60"/>
                  <a:pt x="331" y="72"/>
                  <a:pt x="302" y="99"/>
                </a:cubicBezTo>
                <a:cubicBezTo>
                  <a:pt x="281" y="113"/>
                  <a:pt x="263" y="134"/>
                  <a:pt x="260" y="164"/>
                </a:cubicBezTo>
                <a:lnTo>
                  <a:pt x="260" y="251"/>
                </a:lnTo>
                <a:cubicBezTo>
                  <a:pt x="260" y="257"/>
                  <a:pt x="260" y="263"/>
                  <a:pt x="254" y="260"/>
                </a:cubicBezTo>
                <a:cubicBezTo>
                  <a:pt x="233" y="260"/>
                  <a:pt x="245" y="293"/>
                  <a:pt x="248" y="296"/>
                </a:cubicBezTo>
                <a:cubicBezTo>
                  <a:pt x="254" y="317"/>
                  <a:pt x="257" y="320"/>
                  <a:pt x="260" y="332"/>
                </a:cubicBezTo>
                <a:cubicBezTo>
                  <a:pt x="263" y="343"/>
                  <a:pt x="266" y="340"/>
                  <a:pt x="266" y="340"/>
                </a:cubicBezTo>
                <a:cubicBezTo>
                  <a:pt x="272" y="364"/>
                  <a:pt x="281" y="406"/>
                  <a:pt x="299" y="430"/>
                </a:cubicBezTo>
                <a:cubicBezTo>
                  <a:pt x="302" y="433"/>
                  <a:pt x="305" y="436"/>
                  <a:pt x="305" y="442"/>
                </a:cubicBezTo>
                <a:cubicBezTo>
                  <a:pt x="302" y="457"/>
                  <a:pt x="302" y="478"/>
                  <a:pt x="299" y="493"/>
                </a:cubicBezTo>
                <a:cubicBezTo>
                  <a:pt x="299" y="496"/>
                  <a:pt x="296" y="502"/>
                  <a:pt x="293" y="502"/>
                </a:cubicBezTo>
                <a:cubicBezTo>
                  <a:pt x="278" y="502"/>
                  <a:pt x="275" y="511"/>
                  <a:pt x="278" y="523"/>
                </a:cubicBezTo>
                <a:cubicBezTo>
                  <a:pt x="278" y="547"/>
                  <a:pt x="263" y="565"/>
                  <a:pt x="254" y="570"/>
                </a:cubicBezTo>
                <a:cubicBezTo>
                  <a:pt x="221" y="585"/>
                  <a:pt x="104" y="618"/>
                  <a:pt x="69" y="630"/>
                </a:cubicBezTo>
                <a:cubicBezTo>
                  <a:pt x="42" y="636"/>
                  <a:pt x="36" y="645"/>
                  <a:pt x="33" y="657"/>
                </a:cubicBezTo>
                <a:lnTo>
                  <a:pt x="0" y="741"/>
                </a:lnTo>
                <a:cubicBezTo>
                  <a:pt x="146" y="741"/>
                  <a:pt x="221" y="830"/>
                  <a:pt x="373" y="857"/>
                </a:cubicBezTo>
                <a:cubicBezTo>
                  <a:pt x="373" y="857"/>
                  <a:pt x="394" y="863"/>
                  <a:pt x="409" y="863"/>
                </a:cubicBezTo>
                <a:cubicBezTo>
                  <a:pt x="424" y="863"/>
                  <a:pt x="445" y="857"/>
                  <a:pt x="445" y="857"/>
                </a:cubicBezTo>
                <a:cubicBezTo>
                  <a:pt x="600" y="830"/>
                  <a:pt x="708" y="741"/>
                  <a:pt x="815" y="741"/>
                </a:cubicBezTo>
                <a:lnTo>
                  <a:pt x="770" y="6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523364" y="3685507"/>
            <a:ext cx="3001645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-APP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23364" y="4004994"/>
            <a:ext cx="3452495" cy="3067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Products app</a:t>
            </a:r>
          </a:p>
        </p:txBody>
      </p:sp>
      <p:sp>
        <p:nvSpPr>
          <p:cNvPr id="4" name="customer-service_48601"/>
          <p:cNvSpPr>
            <a:spLocks noChangeAspect="1"/>
          </p:cNvSpPr>
          <p:nvPr/>
        </p:nvSpPr>
        <p:spPr bwMode="auto">
          <a:xfrm>
            <a:off x="836982" y="3769956"/>
            <a:ext cx="392615" cy="415195"/>
          </a:xfrm>
          <a:custGeom>
            <a:avLst/>
            <a:gdLst>
              <a:gd name="T0" fmla="*/ 738 w 815"/>
              <a:gd name="T1" fmla="*/ 639 h 863"/>
              <a:gd name="T2" fmla="*/ 523 w 815"/>
              <a:gd name="T3" fmla="*/ 532 h 863"/>
              <a:gd name="T4" fmla="*/ 499 w 815"/>
              <a:gd name="T5" fmla="*/ 502 h 863"/>
              <a:gd name="T6" fmla="*/ 502 w 815"/>
              <a:gd name="T7" fmla="*/ 439 h 863"/>
              <a:gd name="T8" fmla="*/ 540 w 815"/>
              <a:gd name="T9" fmla="*/ 340 h 863"/>
              <a:gd name="T10" fmla="*/ 543 w 815"/>
              <a:gd name="T11" fmla="*/ 266 h 863"/>
              <a:gd name="T12" fmla="*/ 537 w 815"/>
              <a:gd name="T13" fmla="*/ 167 h 863"/>
              <a:gd name="T14" fmla="*/ 466 w 815"/>
              <a:gd name="T15" fmla="*/ 81 h 863"/>
              <a:gd name="T16" fmla="*/ 481 w 815"/>
              <a:gd name="T17" fmla="*/ 42 h 863"/>
              <a:gd name="T18" fmla="*/ 570 w 815"/>
              <a:gd name="T19" fmla="*/ 197 h 863"/>
              <a:gd name="T20" fmla="*/ 555 w 815"/>
              <a:gd name="T21" fmla="*/ 290 h 863"/>
              <a:gd name="T22" fmla="*/ 549 w 815"/>
              <a:gd name="T23" fmla="*/ 388 h 863"/>
              <a:gd name="T24" fmla="*/ 558 w 815"/>
              <a:gd name="T25" fmla="*/ 421 h 863"/>
              <a:gd name="T26" fmla="*/ 570 w 815"/>
              <a:gd name="T27" fmla="*/ 391 h 863"/>
              <a:gd name="T28" fmla="*/ 609 w 815"/>
              <a:gd name="T29" fmla="*/ 290 h 863"/>
              <a:gd name="T30" fmla="*/ 594 w 815"/>
              <a:gd name="T31" fmla="*/ 197 h 863"/>
              <a:gd name="T32" fmla="*/ 200 w 815"/>
              <a:gd name="T33" fmla="*/ 197 h 863"/>
              <a:gd name="T34" fmla="*/ 185 w 815"/>
              <a:gd name="T35" fmla="*/ 290 h 863"/>
              <a:gd name="T36" fmla="*/ 239 w 815"/>
              <a:gd name="T37" fmla="*/ 290 h 863"/>
              <a:gd name="T38" fmla="*/ 224 w 815"/>
              <a:gd name="T39" fmla="*/ 197 h 863"/>
              <a:gd name="T40" fmla="*/ 478 w 815"/>
              <a:gd name="T41" fmla="*/ 39 h 863"/>
              <a:gd name="T42" fmla="*/ 302 w 815"/>
              <a:gd name="T43" fmla="*/ 99 h 863"/>
              <a:gd name="T44" fmla="*/ 260 w 815"/>
              <a:gd name="T45" fmla="*/ 251 h 863"/>
              <a:gd name="T46" fmla="*/ 248 w 815"/>
              <a:gd name="T47" fmla="*/ 296 h 863"/>
              <a:gd name="T48" fmla="*/ 266 w 815"/>
              <a:gd name="T49" fmla="*/ 340 h 863"/>
              <a:gd name="T50" fmla="*/ 305 w 815"/>
              <a:gd name="T51" fmla="*/ 442 h 863"/>
              <a:gd name="T52" fmla="*/ 293 w 815"/>
              <a:gd name="T53" fmla="*/ 502 h 863"/>
              <a:gd name="T54" fmla="*/ 254 w 815"/>
              <a:gd name="T55" fmla="*/ 570 h 863"/>
              <a:gd name="T56" fmla="*/ 33 w 815"/>
              <a:gd name="T57" fmla="*/ 657 h 863"/>
              <a:gd name="T58" fmla="*/ 373 w 815"/>
              <a:gd name="T59" fmla="*/ 857 h 863"/>
              <a:gd name="T60" fmla="*/ 445 w 815"/>
              <a:gd name="T61" fmla="*/ 857 h 863"/>
              <a:gd name="T62" fmla="*/ 770 w 815"/>
              <a:gd name="T63" fmla="*/ 663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5" h="863">
                <a:moveTo>
                  <a:pt x="770" y="663"/>
                </a:moveTo>
                <a:cubicBezTo>
                  <a:pt x="764" y="648"/>
                  <a:pt x="753" y="645"/>
                  <a:pt x="738" y="639"/>
                </a:cubicBezTo>
                <a:cubicBezTo>
                  <a:pt x="669" y="612"/>
                  <a:pt x="612" y="603"/>
                  <a:pt x="546" y="579"/>
                </a:cubicBezTo>
                <a:cubicBezTo>
                  <a:pt x="540" y="576"/>
                  <a:pt x="523" y="564"/>
                  <a:pt x="523" y="532"/>
                </a:cubicBezTo>
                <a:cubicBezTo>
                  <a:pt x="523" y="517"/>
                  <a:pt x="520" y="511"/>
                  <a:pt x="505" y="511"/>
                </a:cubicBezTo>
                <a:cubicBezTo>
                  <a:pt x="499" y="511"/>
                  <a:pt x="502" y="511"/>
                  <a:pt x="499" y="502"/>
                </a:cubicBezTo>
                <a:cubicBezTo>
                  <a:pt x="493" y="472"/>
                  <a:pt x="496" y="454"/>
                  <a:pt x="496" y="451"/>
                </a:cubicBezTo>
                <a:cubicBezTo>
                  <a:pt x="496" y="448"/>
                  <a:pt x="502" y="442"/>
                  <a:pt x="502" y="439"/>
                </a:cubicBezTo>
                <a:cubicBezTo>
                  <a:pt x="526" y="409"/>
                  <a:pt x="531" y="370"/>
                  <a:pt x="531" y="349"/>
                </a:cubicBezTo>
                <a:cubicBezTo>
                  <a:pt x="531" y="349"/>
                  <a:pt x="534" y="352"/>
                  <a:pt x="540" y="340"/>
                </a:cubicBezTo>
                <a:cubicBezTo>
                  <a:pt x="546" y="326"/>
                  <a:pt x="546" y="323"/>
                  <a:pt x="552" y="305"/>
                </a:cubicBezTo>
                <a:cubicBezTo>
                  <a:pt x="558" y="293"/>
                  <a:pt x="558" y="266"/>
                  <a:pt x="543" y="266"/>
                </a:cubicBezTo>
                <a:cubicBezTo>
                  <a:pt x="534" y="269"/>
                  <a:pt x="537" y="266"/>
                  <a:pt x="537" y="254"/>
                </a:cubicBezTo>
                <a:lnTo>
                  <a:pt x="537" y="167"/>
                </a:lnTo>
                <a:cubicBezTo>
                  <a:pt x="534" y="137"/>
                  <a:pt x="517" y="119"/>
                  <a:pt x="502" y="107"/>
                </a:cubicBezTo>
                <a:cubicBezTo>
                  <a:pt x="481" y="93"/>
                  <a:pt x="475" y="90"/>
                  <a:pt x="466" y="81"/>
                </a:cubicBezTo>
                <a:cubicBezTo>
                  <a:pt x="457" y="75"/>
                  <a:pt x="460" y="66"/>
                  <a:pt x="466" y="54"/>
                </a:cubicBezTo>
                <a:cubicBezTo>
                  <a:pt x="472" y="48"/>
                  <a:pt x="478" y="45"/>
                  <a:pt x="481" y="42"/>
                </a:cubicBezTo>
                <a:lnTo>
                  <a:pt x="475" y="42"/>
                </a:lnTo>
                <a:cubicBezTo>
                  <a:pt x="531" y="72"/>
                  <a:pt x="570" y="131"/>
                  <a:pt x="570" y="197"/>
                </a:cubicBezTo>
                <a:lnTo>
                  <a:pt x="570" y="245"/>
                </a:lnTo>
                <a:cubicBezTo>
                  <a:pt x="561" y="251"/>
                  <a:pt x="555" y="272"/>
                  <a:pt x="555" y="290"/>
                </a:cubicBezTo>
                <a:cubicBezTo>
                  <a:pt x="555" y="305"/>
                  <a:pt x="558" y="317"/>
                  <a:pt x="561" y="325"/>
                </a:cubicBezTo>
                <a:lnTo>
                  <a:pt x="549" y="388"/>
                </a:lnTo>
                <a:cubicBezTo>
                  <a:pt x="543" y="391"/>
                  <a:pt x="540" y="397"/>
                  <a:pt x="540" y="403"/>
                </a:cubicBezTo>
                <a:cubicBezTo>
                  <a:pt x="540" y="412"/>
                  <a:pt x="546" y="421"/>
                  <a:pt x="558" y="421"/>
                </a:cubicBezTo>
                <a:cubicBezTo>
                  <a:pt x="567" y="421"/>
                  <a:pt x="576" y="415"/>
                  <a:pt x="576" y="403"/>
                </a:cubicBezTo>
                <a:cubicBezTo>
                  <a:pt x="576" y="397"/>
                  <a:pt x="573" y="394"/>
                  <a:pt x="570" y="391"/>
                </a:cubicBezTo>
                <a:lnTo>
                  <a:pt x="582" y="337"/>
                </a:lnTo>
                <a:cubicBezTo>
                  <a:pt x="597" y="334"/>
                  <a:pt x="609" y="314"/>
                  <a:pt x="609" y="290"/>
                </a:cubicBezTo>
                <a:cubicBezTo>
                  <a:pt x="609" y="272"/>
                  <a:pt x="603" y="254"/>
                  <a:pt x="594" y="245"/>
                </a:cubicBezTo>
                <a:lnTo>
                  <a:pt x="594" y="197"/>
                </a:lnTo>
                <a:cubicBezTo>
                  <a:pt x="594" y="87"/>
                  <a:pt x="505" y="0"/>
                  <a:pt x="397" y="0"/>
                </a:cubicBezTo>
                <a:cubicBezTo>
                  <a:pt x="290" y="0"/>
                  <a:pt x="200" y="90"/>
                  <a:pt x="200" y="197"/>
                </a:cubicBezTo>
                <a:lnTo>
                  <a:pt x="200" y="245"/>
                </a:lnTo>
                <a:cubicBezTo>
                  <a:pt x="191" y="251"/>
                  <a:pt x="185" y="272"/>
                  <a:pt x="185" y="290"/>
                </a:cubicBezTo>
                <a:cubicBezTo>
                  <a:pt x="185" y="317"/>
                  <a:pt x="197" y="337"/>
                  <a:pt x="212" y="337"/>
                </a:cubicBezTo>
                <a:cubicBezTo>
                  <a:pt x="227" y="337"/>
                  <a:pt x="239" y="317"/>
                  <a:pt x="239" y="290"/>
                </a:cubicBezTo>
                <a:cubicBezTo>
                  <a:pt x="239" y="272"/>
                  <a:pt x="233" y="254"/>
                  <a:pt x="224" y="245"/>
                </a:cubicBezTo>
                <a:lnTo>
                  <a:pt x="224" y="197"/>
                </a:lnTo>
                <a:cubicBezTo>
                  <a:pt x="224" y="99"/>
                  <a:pt x="305" y="21"/>
                  <a:pt x="400" y="21"/>
                </a:cubicBezTo>
                <a:cubicBezTo>
                  <a:pt x="427" y="21"/>
                  <a:pt x="454" y="27"/>
                  <a:pt x="478" y="39"/>
                </a:cubicBezTo>
                <a:cubicBezTo>
                  <a:pt x="472" y="39"/>
                  <a:pt x="424" y="45"/>
                  <a:pt x="406" y="51"/>
                </a:cubicBezTo>
                <a:cubicBezTo>
                  <a:pt x="370" y="60"/>
                  <a:pt x="331" y="72"/>
                  <a:pt x="302" y="99"/>
                </a:cubicBezTo>
                <a:cubicBezTo>
                  <a:pt x="281" y="113"/>
                  <a:pt x="263" y="134"/>
                  <a:pt x="260" y="164"/>
                </a:cubicBezTo>
                <a:lnTo>
                  <a:pt x="260" y="251"/>
                </a:lnTo>
                <a:cubicBezTo>
                  <a:pt x="260" y="257"/>
                  <a:pt x="260" y="263"/>
                  <a:pt x="254" y="260"/>
                </a:cubicBezTo>
                <a:cubicBezTo>
                  <a:pt x="233" y="260"/>
                  <a:pt x="245" y="293"/>
                  <a:pt x="248" y="296"/>
                </a:cubicBezTo>
                <a:cubicBezTo>
                  <a:pt x="254" y="317"/>
                  <a:pt x="257" y="320"/>
                  <a:pt x="260" y="332"/>
                </a:cubicBezTo>
                <a:cubicBezTo>
                  <a:pt x="263" y="343"/>
                  <a:pt x="266" y="340"/>
                  <a:pt x="266" y="340"/>
                </a:cubicBezTo>
                <a:cubicBezTo>
                  <a:pt x="272" y="364"/>
                  <a:pt x="281" y="406"/>
                  <a:pt x="299" y="430"/>
                </a:cubicBezTo>
                <a:cubicBezTo>
                  <a:pt x="302" y="433"/>
                  <a:pt x="305" y="436"/>
                  <a:pt x="305" y="442"/>
                </a:cubicBezTo>
                <a:cubicBezTo>
                  <a:pt x="302" y="457"/>
                  <a:pt x="302" y="478"/>
                  <a:pt x="299" y="493"/>
                </a:cubicBezTo>
                <a:cubicBezTo>
                  <a:pt x="299" y="496"/>
                  <a:pt x="296" y="502"/>
                  <a:pt x="293" y="502"/>
                </a:cubicBezTo>
                <a:cubicBezTo>
                  <a:pt x="278" y="502"/>
                  <a:pt x="275" y="511"/>
                  <a:pt x="278" y="523"/>
                </a:cubicBezTo>
                <a:cubicBezTo>
                  <a:pt x="278" y="547"/>
                  <a:pt x="263" y="565"/>
                  <a:pt x="254" y="570"/>
                </a:cubicBezTo>
                <a:cubicBezTo>
                  <a:pt x="221" y="585"/>
                  <a:pt x="104" y="618"/>
                  <a:pt x="69" y="630"/>
                </a:cubicBezTo>
                <a:cubicBezTo>
                  <a:pt x="42" y="636"/>
                  <a:pt x="36" y="645"/>
                  <a:pt x="33" y="657"/>
                </a:cubicBezTo>
                <a:lnTo>
                  <a:pt x="0" y="741"/>
                </a:lnTo>
                <a:cubicBezTo>
                  <a:pt x="146" y="741"/>
                  <a:pt x="221" y="830"/>
                  <a:pt x="373" y="857"/>
                </a:cubicBezTo>
                <a:cubicBezTo>
                  <a:pt x="373" y="857"/>
                  <a:pt x="394" y="863"/>
                  <a:pt x="409" y="863"/>
                </a:cubicBezTo>
                <a:cubicBezTo>
                  <a:pt x="424" y="863"/>
                  <a:pt x="445" y="857"/>
                  <a:pt x="445" y="857"/>
                </a:cubicBezTo>
                <a:cubicBezTo>
                  <a:pt x="600" y="830"/>
                  <a:pt x="708" y="741"/>
                  <a:pt x="815" y="741"/>
                </a:cubicBezTo>
                <a:lnTo>
                  <a:pt x="770" y="6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" name="文本框 4"/>
          <p:cNvSpPr txBox="1"/>
          <p:nvPr/>
        </p:nvSpPr>
        <p:spPr>
          <a:xfrm>
            <a:off x="1523364" y="4493227"/>
            <a:ext cx="3001645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23364" y="4812714"/>
            <a:ext cx="3452495" cy="3067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Products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appletsz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ustomer-service_48601"/>
          <p:cNvSpPr>
            <a:spLocks noChangeAspect="1"/>
          </p:cNvSpPr>
          <p:nvPr/>
        </p:nvSpPr>
        <p:spPr bwMode="auto">
          <a:xfrm>
            <a:off x="836982" y="4577676"/>
            <a:ext cx="392615" cy="415195"/>
          </a:xfrm>
          <a:custGeom>
            <a:avLst/>
            <a:gdLst>
              <a:gd name="T0" fmla="*/ 738 w 815"/>
              <a:gd name="T1" fmla="*/ 639 h 863"/>
              <a:gd name="T2" fmla="*/ 523 w 815"/>
              <a:gd name="T3" fmla="*/ 532 h 863"/>
              <a:gd name="T4" fmla="*/ 499 w 815"/>
              <a:gd name="T5" fmla="*/ 502 h 863"/>
              <a:gd name="T6" fmla="*/ 502 w 815"/>
              <a:gd name="T7" fmla="*/ 439 h 863"/>
              <a:gd name="T8" fmla="*/ 540 w 815"/>
              <a:gd name="T9" fmla="*/ 340 h 863"/>
              <a:gd name="T10" fmla="*/ 543 w 815"/>
              <a:gd name="T11" fmla="*/ 266 h 863"/>
              <a:gd name="T12" fmla="*/ 537 w 815"/>
              <a:gd name="T13" fmla="*/ 167 h 863"/>
              <a:gd name="T14" fmla="*/ 466 w 815"/>
              <a:gd name="T15" fmla="*/ 81 h 863"/>
              <a:gd name="T16" fmla="*/ 481 w 815"/>
              <a:gd name="T17" fmla="*/ 42 h 863"/>
              <a:gd name="T18" fmla="*/ 570 w 815"/>
              <a:gd name="T19" fmla="*/ 197 h 863"/>
              <a:gd name="T20" fmla="*/ 555 w 815"/>
              <a:gd name="T21" fmla="*/ 290 h 863"/>
              <a:gd name="T22" fmla="*/ 549 w 815"/>
              <a:gd name="T23" fmla="*/ 388 h 863"/>
              <a:gd name="T24" fmla="*/ 558 w 815"/>
              <a:gd name="T25" fmla="*/ 421 h 863"/>
              <a:gd name="T26" fmla="*/ 570 w 815"/>
              <a:gd name="T27" fmla="*/ 391 h 863"/>
              <a:gd name="T28" fmla="*/ 609 w 815"/>
              <a:gd name="T29" fmla="*/ 290 h 863"/>
              <a:gd name="T30" fmla="*/ 594 w 815"/>
              <a:gd name="T31" fmla="*/ 197 h 863"/>
              <a:gd name="T32" fmla="*/ 200 w 815"/>
              <a:gd name="T33" fmla="*/ 197 h 863"/>
              <a:gd name="T34" fmla="*/ 185 w 815"/>
              <a:gd name="T35" fmla="*/ 290 h 863"/>
              <a:gd name="T36" fmla="*/ 239 w 815"/>
              <a:gd name="T37" fmla="*/ 290 h 863"/>
              <a:gd name="T38" fmla="*/ 224 w 815"/>
              <a:gd name="T39" fmla="*/ 197 h 863"/>
              <a:gd name="T40" fmla="*/ 478 w 815"/>
              <a:gd name="T41" fmla="*/ 39 h 863"/>
              <a:gd name="T42" fmla="*/ 302 w 815"/>
              <a:gd name="T43" fmla="*/ 99 h 863"/>
              <a:gd name="T44" fmla="*/ 260 w 815"/>
              <a:gd name="T45" fmla="*/ 251 h 863"/>
              <a:gd name="T46" fmla="*/ 248 w 815"/>
              <a:gd name="T47" fmla="*/ 296 h 863"/>
              <a:gd name="T48" fmla="*/ 266 w 815"/>
              <a:gd name="T49" fmla="*/ 340 h 863"/>
              <a:gd name="T50" fmla="*/ 305 w 815"/>
              <a:gd name="T51" fmla="*/ 442 h 863"/>
              <a:gd name="T52" fmla="*/ 293 w 815"/>
              <a:gd name="T53" fmla="*/ 502 h 863"/>
              <a:gd name="T54" fmla="*/ 254 w 815"/>
              <a:gd name="T55" fmla="*/ 570 h 863"/>
              <a:gd name="T56" fmla="*/ 33 w 815"/>
              <a:gd name="T57" fmla="*/ 657 h 863"/>
              <a:gd name="T58" fmla="*/ 373 w 815"/>
              <a:gd name="T59" fmla="*/ 857 h 863"/>
              <a:gd name="T60" fmla="*/ 445 w 815"/>
              <a:gd name="T61" fmla="*/ 857 h 863"/>
              <a:gd name="T62" fmla="*/ 770 w 815"/>
              <a:gd name="T63" fmla="*/ 663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5" h="863">
                <a:moveTo>
                  <a:pt x="770" y="663"/>
                </a:moveTo>
                <a:cubicBezTo>
                  <a:pt x="764" y="648"/>
                  <a:pt x="753" y="645"/>
                  <a:pt x="738" y="639"/>
                </a:cubicBezTo>
                <a:cubicBezTo>
                  <a:pt x="669" y="612"/>
                  <a:pt x="612" y="603"/>
                  <a:pt x="546" y="579"/>
                </a:cubicBezTo>
                <a:cubicBezTo>
                  <a:pt x="540" y="576"/>
                  <a:pt x="523" y="564"/>
                  <a:pt x="523" y="532"/>
                </a:cubicBezTo>
                <a:cubicBezTo>
                  <a:pt x="523" y="517"/>
                  <a:pt x="520" y="511"/>
                  <a:pt x="505" y="511"/>
                </a:cubicBezTo>
                <a:cubicBezTo>
                  <a:pt x="499" y="511"/>
                  <a:pt x="502" y="511"/>
                  <a:pt x="499" y="502"/>
                </a:cubicBezTo>
                <a:cubicBezTo>
                  <a:pt x="493" y="472"/>
                  <a:pt x="496" y="454"/>
                  <a:pt x="496" y="451"/>
                </a:cubicBezTo>
                <a:cubicBezTo>
                  <a:pt x="496" y="448"/>
                  <a:pt x="502" y="442"/>
                  <a:pt x="502" y="439"/>
                </a:cubicBezTo>
                <a:cubicBezTo>
                  <a:pt x="526" y="409"/>
                  <a:pt x="531" y="370"/>
                  <a:pt x="531" y="349"/>
                </a:cubicBezTo>
                <a:cubicBezTo>
                  <a:pt x="531" y="349"/>
                  <a:pt x="534" y="352"/>
                  <a:pt x="540" y="340"/>
                </a:cubicBezTo>
                <a:cubicBezTo>
                  <a:pt x="546" y="326"/>
                  <a:pt x="546" y="323"/>
                  <a:pt x="552" y="305"/>
                </a:cubicBezTo>
                <a:cubicBezTo>
                  <a:pt x="558" y="293"/>
                  <a:pt x="558" y="266"/>
                  <a:pt x="543" y="266"/>
                </a:cubicBezTo>
                <a:cubicBezTo>
                  <a:pt x="534" y="269"/>
                  <a:pt x="537" y="266"/>
                  <a:pt x="537" y="254"/>
                </a:cubicBezTo>
                <a:lnTo>
                  <a:pt x="537" y="167"/>
                </a:lnTo>
                <a:cubicBezTo>
                  <a:pt x="534" y="137"/>
                  <a:pt x="517" y="119"/>
                  <a:pt x="502" y="107"/>
                </a:cubicBezTo>
                <a:cubicBezTo>
                  <a:pt x="481" y="93"/>
                  <a:pt x="475" y="90"/>
                  <a:pt x="466" y="81"/>
                </a:cubicBezTo>
                <a:cubicBezTo>
                  <a:pt x="457" y="75"/>
                  <a:pt x="460" y="66"/>
                  <a:pt x="466" y="54"/>
                </a:cubicBezTo>
                <a:cubicBezTo>
                  <a:pt x="472" y="48"/>
                  <a:pt x="478" y="45"/>
                  <a:pt x="481" y="42"/>
                </a:cubicBezTo>
                <a:lnTo>
                  <a:pt x="475" y="42"/>
                </a:lnTo>
                <a:cubicBezTo>
                  <a:pt x="531" y="72"/>
                  <a:pt x="570" y="131"/>
                  <a:pt x="570" y="197"/>
                </a:cubicBezTo>
                <a:lnTo>
                  <a:pt x="570" y="245"/>
                </a:lnTo>
                <a:cubicBezTo>
                  <a:pt x="561" y="251"/>
                  <a:pt x="555" y="272"/>
                  <a:pt x="555" y="290"/>
                </a:cubicBezTo>
                <a:cubicBezTo>
                  <a:pt x="555" y="305"/>
                  <a:pt x="558" y="317"/>
                  <a:pt x="561" y="325"/>
                </a:cubicBezTo>
                <a:lnTo>
                  <a:pt x="549" y="388"/>
                </a:lnTo>
                <a:cubicBezTo>
                  <a:pt x="543" y="391"/>
                  <a:pt x="540" y="397"/>
                  <a:pt x="540" y="403"/>
                </a:cubicBezTo>
                <a:cubicBezTo>
                  <a:pt x="540" y="412"/>
                  <a:pt x="546" y="421"/>
                  <a:pt x="558" y="421"/>
                </a:cubicBezTo>
                <a:cubicBezTo>
                  <a:pt x="567" y="421"/>
                  <a:pt x="576" y="415"/>
                  <a:pt x="576" y="403"/>
                </a:cubicBezTo>
                <a:cubicBezTo>
                  <a:pt x="576" y="397"/>
                  <a:pt x="573" y="394"/>
                  <a:pt x="570" y="391"/>
                </a:cubicBezTo>
                <a:lnTo>
                  <a:pt x="582" y="337"/>
                </a:lnTo>
                <a:cubicBezTo>
                  <a:pt x="597" y="334"/>
                  <a:pt x="609" y="314"/>
                  <a:pt x="609" y="290"/>
                </a:cubicBezTo>
                <a:cubicBezTo>
                  <a:pt x="609" y="272"/>
                  <a:pt x="603" y="254"/>
                  <a:pt x="594" y="245"/>
                </a:cubicBezTo>
                <a:lnTo>
                  <a:pt x="594" y="197"/>
                </a:lnTo>
                <a:cubicBezTo>
                  <a:pt x="594" y="87"/>
                  <a:pt x="505" y="0"/>
                  <a:pt x="397" y="0"/>
                </a:cubicBezTo>
                <a:cubicBezTo>
                  <a:pt x="290" y="0"/>
                  <a:pt x="200" y="90"/>
                  <a:pt x="200" y="197"/>
                </a:cubicBezTo>
                <a:lnTo>
                  <a:pt x="200" y="245"/>
                </a:lnTo>
                <a:cubicBezTo>
                  <a:pt x="191" y="251"/>
                  <a:pt x="185" y="272"/>
                  <a:pt x="185" y="290"/>
                </a:cubicBezTo>
                <a:cubicBezTo>
                  <a:pt x="185" y="317"/>
                  <a:pt x="197" y="337"/>
                  <a:pt x="212" y="337"/>
                </a:cubicBezTo>
                <a:cubicBezTo>
                  <a:pt x="227" y="337"/>
                  <a:pt x="239" y="317"/>
                  <a:pt x="239" y="290"/>
                </a:cubicBezTo>
                <a:cubicBezTo>
                  <a:pt x="239" y="272"/>
                  <a:pt x="233" y="254"/>
                  <a:pt x="224" y="245"/>
                </a:cubicBezTo>
                <a:lnTo>
                  <a:pt x="224" y="197"/>
                </a:lnTo>
                <a:cubicBezTo>
                  <a:pt x="224" y="99"/>
                  <a:pt x="305" y="21"/>
                  <a:pt x="400" y="21"/>
                </a:cubicBezTo>
                <a:cubicBezTo>
                  <a:pt x="427" y="21"/>
                  <a:pt x="454" y="27"/>
                  <a:pt x="478" y="39"/>
                </a:cubicBezTo>
                <a:cubicBezTo>
                  <a:pt x="472" y="39"/>
                  <a:pt x="424" y="45"/>
                  <a:pt x="406" y="51"/>
                </a:cubicBezTo>
                <a:cubicBezTo>
                  <a:pt x="370" y="60"/>
                  <a:pt x="331" y="72"/>
                  <a:pt x="302" y="99"/>
                </a:cubicBezTo>
                <a:cubicBezTo>
                  <a:pt x="281" y="113"/>
                  <a:pt x="263" y="134"/>
                  <a:pt x="260" y="164"/>
                </a:cubicBezTo>
                <a:lnTo>
                  <a:pt x="260" y="251"/>
                </a:lnTo>
                <a:cubicBezTo>
                  <a:pt x="260" y="257"/>
                  <a:pt x="260" y="263"/>
                  <a:pt x="254" y="260"/>
                </a:cubicBezTo>
                <a:cubicBezTo>
                  <a:pt x="233" y="260"/>
                  <a:pt x="245" y="293"/>
                  <a:pt x="248" y="296"/>
                </a:cubicBezTo>
                <a:cubicBezTo>
                  <a:pt x="254" y="317"/>
                  <a:pt x="257" y="320"/>
                  <a:pt x="260" y="332"/>
                </a:cubicBezTo>
                <a:cubicBezTo>
                  <a:pt x="263" y="343"/>
                  <a:pt x="266" y="340"/>
                  <a:pt x="266" y="340"/>
                </a:cubicBezTo>
                <a:cubicBezTo>
                  <a:pt x="272" y="364"/>
                  <a:pt x="281" y="406"/>
                  <a:pt x="299" y="430"/>
                </a:cubicBezTo>
                <a:cubicBezTo>
                  <a:pt x="302" y="433"/>
                  <a:pt x="305" y="436"/>
                  <a:pt x="305" y="442"/>
                </a:cubicBezTo>
                <a:cubicBezTo>
                  <a:pt x="302" y="457"/>
                  <a:pt x="302" y="478"/>
                  <a:pt x="299" y="493"/>
                </a:cubicBezTo>
                <a:cubicBezTo>
                  <a:pt x="299" y="496"/>
                  <a:pt x="296" y="502"/>
                  <a:pt x="293" y="502"/>
                </a:cubicBezTo>
                <a:cubicBezTo>
                  <a:pt x="278" y="502"/>
                  <a:pt x="275" y="511"/>
                  <a:pt x="278" y="523"/>
                </a:cubicBezTo>
                <a:cubicBezTo>
                  <a:pt x="278" y="547"/>
                  <a:pt x="263" y="565"/>
                  <a:pt x="254" y="570"/>
                </a:cubicBezTo>
                <a:cubicBezTo>
                  <a:pt x="221" y="585"/>
                  <a:pt x="104" y="618"/>
                  <a:pt x="69" y="630"/>
                </a:cubicBezTo>
                <a:cubicBezTo>
                  <a:pt x="42" y="636"/>
                  <a:pt x="36" y="645"/>
                  <a:pt x="33" y="657"/>
                </a:cubicBezTo>
                <a:lnTo>
                  <a:pt x="0" y="741"/>
                </a:lnTo>
                <a:cubicBezTo>
                  <a:pt x="146" y="741"/>
                  <a:pt x="221" y="830"/>
                  <a:pt x="373" y="857"/>
                </a:cubicBezTo>
                <a:cubicBezTo>
                  <a:pt x="373" y="857"/>
                  <a:pt x="394" y="863"/>
                  <a:pt x="409" y="863"/>
                </a:cubicBezTo>
                <a:cubicBezTo>
                  <a:pt x="424" y="863"/>
                  <a:pt x="445" y="857"/>
                  <a:pt x="445" y="857"/>
                </a:cubicBezTo>
                <a:cubicBezTo>
                  <a:pt x="600" y="830"/>
                  <a:pt x="708" y="741"/>
                  <a:pt x="815" y="741"/>
                </a:cubicBezTo>
                <a:lnTo>
                  <a:pt x="770" y="6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" name="文本框 7"/>
          <p:cNvSpPr txBox="1"/>
          <p:nvPr/>
        </p:nvSpPr>
        <p:spPr>
          <a:xfrm>
            <a:off x="1523364" y="5235542"/>
            <a:ext cx="3001645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000" b="1" dirty="0">
                <a:solidFill>
                  <a:srgbClr val="E6A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-GIS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23364" y="5555029"/>
            <a:ext cx="3452495" cy="3067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Products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GIS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ustomer-service_48601"/>
          <p:cNvSpPr>
            <a:spLocks noChangeAspect="1"/>
          </p:cNvSpPr>
          <p:nvPr/>
        </p:nvSpPr>
        <p:spPr bwMode="auto">
          <a:xfrm>
            <a:off x="836982" y="5319991"/>
            <a:ext cx="392615" cy="415195"/>
          </a:xfrm>
          <a:custGeom>
            <a:avLst/>
            <a:gdLst>
              <a:gd name="T0" fmla="*/ 738 w 815"/>
              <a:gd name="T1" fmla="*/ 639 h 863"/>
              <a:gd name="T2" fmla="*/ 523 w 815"/>
              <a:gd name="T3" fmla="*/ 532 h 863"/>
              <a:gd name="T4" fmla="*/ 499 w 815"/>
              <a:gd name="T5" fmla="*/ 502 h 863"/>
              <a:gd name="T6" fmla="*/ 502 w 815"/>
              <a:gd name="T7" fmla="*/ 439 h 863"/>
              <a:gd name="T8" fmla="*/ 540 w 815"/>
              <a:gd name="T9" fmla="*/ 340 h 863"/>
              <a:gd name="T10" fmla="*/ 543 w 815"/>
              <a:gd name="T11" fmla="*/ 266 h 863"/>
              <a:gd name="T12" fmla="*/ 537 w 815"/>
              <a:gd name="T13" fmla="*/ 167 h 863"/>
              <a:gd name="T14" fmla="*/ 466 w 815"/>
              <a:gd name="T15" fmla="*/ 81 h 863"/>
              <a:gd name="T16" fmla="*/ 481 w 815"/>
              <a:gd name="T17" fmla="*/ 42 h 863"/>
              <a:gd name="T18" fmla="*/ 570 w 815"/>
              <a:gd name="T19" fmla="*/ 197 h 863"/>
              <a:gd name="T20" fmla="*/ 555 w 815"/>
              <a:gd name="T21" fmla="*/ 290 h 863"/>
              <a:gd name="T22" fmla="*/ 549 w 815"/>
              <a:gd name="T23" fmla="*/ 388 h 863"/>
              <a:gd name="T24" fmla="*/ 558 w 815"/>
              <a:gd name="T25" fmla="*/ 421 h 863"/>
              <a:gd name="T26" fmla="*/ 570 w 815"/>
              <a:gd name="T27" fmla="*/ 391 h 863"/>
              <a:gd name="T28" fmla="*/ 609 w 815"/>
              <a:gd name="T29" fmla="*/ 290 h 863"/>
              <a:gd name="T30" fmla="*/ 594 w 815"/>
              <a:gd name="T31" fmla="*/ 197 h 863"/>
              <a:gd name="T32" fmla="*/ 200 w 815"/>
              <a:gd name="T33" fmla="*/ 197 h 863"/>
              <a:gd name="T34" fmla="*/ 185 w 815"/>
              <a:gd name="T35" fmla="*/ 290 h 863"/>
              <a:gd name="T36" fmla="*/ 239 w 815"/>
              <a:gd name="T37" fmla="*/ 290 h 863"/>
              <a:gd name="T38" fmla="*/ 224 w 815"/>
              <a:gd name="T39" fmla="*/ 197 h 863"/>
              <a:gd name="T40" fmla="*/ 478 w 815"/>
              <a:gd name="T41" fmla="*/ 39 h 863"/>
              <a:gd name="T42" fmla="*/ 302 w 815"/>
              <a:gd name="T43" fmla="*/ 99 h 863"/>
              <a:gd name="T44" fmla="*/ 260 w 815"/>
              <a:gd name="T45" fmla="*/ 251 h 863"/>
              <a:gd name="T46" fmla="*/ 248 w 815"/>
              <a:gd name="T47" fmla="*/ 296 h 863"/>
              <a:gd name="T48" fmla="*/ 266 w 815"/>
              <a:gd name="T49" fmla="*/ 340 h 863"/>
              <a:gd name="T50" fmla="*/ 305 w 815"/>
              <a:gd name="T51" fmla="*/ 442 h 863"/>
              <a:gd name="T52" fmla="*/ 293 w 815"/>
              <a:gd name="T53" fmla="*/ 502 h 863"/>
              <a:gd name="T54" fmla="*/ 254 w 815"/>
              <a:gd name="T55" fmla="*/ 570 h 863"/>
              <a:gd name="T56" fmla="*/ 33 w 815"/>
              <a:gd name="T57" fmla="*/ 657 h 863"/>
              <a:gd name="T58" fmla="*/ 373 w 815"/>
              <a:gd name="T59" fmla="*/ 857 h 863"/>
              <a:gd name="T60" fmla="*/ 445 w 815"/>
              <a:gd name="T61" fmla="*/ 857 h 863"/>
              <a:gd name="T62" fmla="*/ 770 w 815"/>
              <a:gd name="T63" fmla="*/ 663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5" h="863">
                <a:moveTo>
                  <a:pt x="770" y="663"/>
                </a:moveTo>
                <a:cubicBezTo>
                  <a:pt x="764" y="648"/>
                  <a:pt x="753" y="645"/>
                  <a:pt x="738" y="639"/>
                </a:cubicBezTo>
                <a:cubicBezTo>
                  <a:pt x="669" y="612"/>
                  <a:pt x="612" y="603"/>
                  <a:pt x="546" y="579"/>
                </a:cubicBezTo>
                <a:cubicBezTo>
                  <a:pt x="540" y="576"/>
                  <a:pt x="523" y="564"/>
                  <a:pt x="523" y="532"/>
                </a:cubicBezTo>
                <a:cubicBezTo>
                  <a:pt x="523" y="517"/>
                  <a:pt x="520" y="511"/>
                  <a:pt x="505" y="511"/>
                </a:cubicBezTo>
                <a:cubicBezTo>
                  <a:pt x="499" y="511"/>
                  <a:pt x="502" y="511"/>
                  <a:pt x="499" y="502"/>
                </a:cubicBezTo>
                <a:cubicBezTo>
                  <a:pt x="493" y="472"/>
                  <a:pt x="496" y="454"/>
                  <a:pt x="496" y="451"/>
                </a:cubicBezTo>
                <a:cubicBezTo>
                  <a:pt x="496" y="448"/>
                  <a:pt x="502" y="442"/>
                  <a:pt x="502" y="439"/>
                </a:cubicBezTo>
                <a:cubicBezTo>
                  <a:pt x="526" y="409"/>
                  <a:pt x="531" y="370"/>
                  <a:pt x="531" y="349"/>
                </a:cubicBezTo>
                <a:cubicBezTo>
                  <a:pt x="531" y="349"/>
                  <a:pt x="534" y="352"/>
                  <a:pt x="540" y="340"/>
                </a:cubicBezTo>
                <a:cubicBezTo>
                  <a:pt x="546" y="326"/>
                  <a:pt x="546" y="323"/>
                  <a:pt x="552" y="305"/>
                </a:cubicBezTo>
                <a:cubicBezTo>
                  <a:pt x="558" y="293"/>
                  <a:pt x="558" y="266"/>
                  <a:pt x="543" y="266"/>
                </a:cubicBezTo>
                <a:cubicBezTo>
                  <a:pt x="534" y="269"/>
                  <a:pt x="537" y="266"/>
                  <a:pt x="537" y="254"/>
                </a:cubicBezTo>
                <a:lnTo>
                  <a:pt x="537" y="167"/>
                </a:lnTo>
                <a:cubicBezTo>
                  <a:pt x="534" y="137"/>
                  <a:pt x="517" y="119"/>
                  <a:pt x="502" y="107"/>
                </a:cubicBezTo>
                <a:cubicBezTo>
                  <a:pt x="481" y="93"/>
                  <a:pt x="475" y="90"/>
                  <a:pt x="466" y="81"/>
                </a:cubicBezTo>
                <a:cubicBezTo>
                  <a:pt x="457" y="75"/>
                  <a:pt x="460" y="66"/>
                  <a:pt x="466" y="54"/>
                </a:cubicBezTo>
                <a:cubicBezTo>
                  <a:pt x="472" y="48"/>
                  <a:pt x="478" y="45"/>
                  <a:pt x="481" y="42"/>
                </a:cubicBezTo>
                <a:lnTo>
                  <a:pt x="475" y="42"/>
                </a:lnTo>
                <a:cubicBezTo>
                  <a:pt x="531" y="72"/>
                  <a:pt x="570" y="131"/>
                  <a:pt x="570" y="197"/>
                </a:cubicBezTo>
                <a:lnTo>
                  <a:pt x="570" y="245"/>
                </a:lnTo>
                <a:cubicBezTo>
                  <a:pt x="561" y="251"/>
                  <a:pt x="555" y="272"/>
                  <a:pt x="555" y="290"/>
                </a:cubicBezTo>
                <a:cubicBezTo>
                  <a:pt x="555" y="305"/>
                  <a:pt x="558" y="317"/>
                  <a:pt x="561" y="325"/>
                </a:cubicBezTo>
                <a:lnTo>
                  <a:pt x="549" y="388"/>
                </a:lnTo>
                <a:cubicBezTo>
                  <a:pt x="543" y="391"/>
                  <a:pt x="540" y="397"/>
                  <a:pt x="540" y="403"/>
                </a:cubicBezTo>
                <a:cubicBezTo>
                  <a:pt x="540" y="412"/>
                  <a:pt x="546" y="421"/>
                  <a:pt x="558" y="421"/>
                </a:cubicBezTo>
                <a:cubicBezTo>
                  <a:pt x="567" y="421"/>
                  <a:pt x="576" y="415"/>
                  <a:pt x="576" y="403"/>
                </a:cubicBezTo>
                <a:cubicBezTo>
                  <a:pt x="576" y="397"/>
                  <a:pt x="573" y="394"/>
                  <a:pt x="570" y="391"/>
                </a:cubicBezTo>
                <a:lnTo>
                  <a:pt x="582" y="337"/>
                </a:lnTo>
                <a:cubicBezTo>
                  <a:pt x="597" y="334"/>
                  <a:pt x="609" y="314"/>
                  <a:pt x="609" y="290"/>
                </a:cubicBezTo>
                <a:cubicBezTo>
                  <a:pt x="609" y="272"/>
                  <a:pt x="603" y="254"/>
                  <a:pt x="594" y="245"/>
                </a:cubicBezTo>
                <a:lnTo>
                  <a:pt x="594" y="197"/>
                </a:lnTo>
                <a:cubicBezTo>
                  <a:pt x="594" y="87"/>
                  <a:pt x="505" y="0"/>
                  <a:pt x="397" y="0"/>
                </a:cubicBezTo>
                <a:cubicBezTo>
                  <a:pt x="290" y="0"/>
                  <a:pt x="200" y="90"/>
                  <a:pt x="200" y="197"/>
                </a:cubicBezTo>
                <a:lnTo>
                  <a:pt x="200" y="245"/>
                </a:lnTo>
                <a:cubicBezTo>
                  <a:pt x="191" y="251"/>
                  <a:pt x="185" y="272"/>
                  <a:pt x="185" y="290"/>
                </a:cubicBezTo>
                <a:cubicBezTo>
                  <a:pt x="185" y="317"/>
                  <a:pt x="197" y="337"/>
                  <a:pt x="212" y="337"/>
                </a:cubicBezTo>
                <a:cubicBezTo>
                  <a:pt x="227" y="337"/>
                  <a:pt x="239" y="317"/>
                  <a:pt x="239" y="290"/>
                </a:cubicBezTo>
                <a:cubicBezTo>
                  <a:pt x="239" y="272"/>
                  <a:pt x="233" y="254"/>
                  <a:pt x="224" y="245"/>
                </a:cubicBezTo>
                <a:lnTo>
                  <a:pt x="224" y="197"/>
                </a:lnTo>
                <a:cubicBezTo>
                  <a:pt x="224" y="99"/>
                  <a:pt x="305" y="21"/>
                  <a:pt x="400" y="21"/>
                </a:cubicBezTo>
                <a:cubicBezTo>
                  <a:pt x="427" y="21"/>
                  <a:pt x="454" y="27"/>
                  <a:pt x="478" y="39"/>
                </a:cubicBezTo>
                <a:cubicBezTo>
                  <a:pt x="472" y="39"/>
                  <a:pt x="424" y="45"/>
                  <a:pt x="406" y="51"/>
                </a:cubicBezTo>
                <a:cubicBezTo>
                  <a:pt x="370" y="60"/>
                  <a:pt x="331" y="72"/>
                  <a:pt x="302" y="99"/>
                </a:cubicBezTo>
                <a:cubicBezTo>
                  <a:pt x="281" y="113"/>
                  <a:pt x="263" y="134"/>
                  <a:pt x="260" y="164"/>
                </a:cubicBezTo>
                <a:lnTo>
                  <a:pt x="260" y="251"/>
                </a:lnTo>
                <a:cubicBezTo>
                  <a:pt x="260" y="257"/>
                  <a:pt x="260" y="263"/>
                  <a:pt x="254" y="260"/>
                </a:cubicBezTo>
                <a:cubicBezTo>
                  <a:pt x="233" y="260"/>
                  <a:pt x="245" y="293"/>
                  <a:pt x="248" y="296"/>
                </a:cubicBezTo>
                <a:cubicBezTo>
                  <a:pt x="254" y="317"/>
                  <a:pt x="257" y="320"/>
                  <a:pt x="260" y="332"/>
                </a:cubicBezTo>
                <a:cubicBezTo>
                  <a:pt x="263" y="343"/>
                  <a:pt x="266" y="340"/>
                  <a:pt x="266" y="340"/>
                </a:cubicBezTo>
                <a:cubicBezTo>
                  <a:pt x="272" y="364"/>
                  <a:pt x="281" y="406"/>
                  <a:pt x="299" y="430"/>
                </a:cubicBezTo>
                <a:cubicBezTo>
                  <a:pt x="302" y="433"/>
                  <a:pt x="305" y="436"/>
                  <a:pt x="305" y="442"/>
                </a:cubicBezTo>
                <a:cubicBezTo>
                  <a:pt x="302" y="457"/>
                  <a:pt x="302" y="478"/>
                  <a:pt x="299" y="493"/>
                </a:cubicBezTo>
                <a:cubicBezTo>
                  <a:pt x="299" y="496"/>
                  <a:pt x="296" y="502"/>
                  <a:pt x="293" y="502"/>
                </a:cubicBezTo>
                <a:cubicBezTo>
                  <a:pt x="278" y="502"/>
                  <a:pt x="275" y="511"/>
                  <a:pt x="278" y="523"/>
                </a:cubicBezTo>
                <a:cubicBezTo>
                  <a:pt x="278" y="547"/>
                  <a:pt x="263" y="565"/>
                  <a:pt x="254" y="570"/>
                </a:cubicBezTo>
                <a:cubicBezTo>
                  <a:pt x="221" y="585"/>
                  <a:pt x="104" y="618"/>
                  <a:pt x="69" y="630"/>
                </a:cubicBezTo>
                <a:cubicBezTo>
                  <a:pt x="42" y="636"/>
                  <a:pt x="36" y="645"/>
                  <a:pt x="33" y="657"/>
                </a:cubicBezTo>
                <a:lnTo>
                  <a:pt x="0" y="741"/>
                </a:lnTo>
                <a:cubicBezTo>
                  <a:pt x="146" y="741"/>
                  <a:pt x="221" y="830"/>
                  <a:pt x="373" y="857"/>
                </a:cubicBezTo>
                <a:cubicBezTo>
                  <a:pt x="373" y="857"/>
                  <a:pt x="394" y="863"/>
                  <a:pt x="409" y="863"/>
                </a:cubicBezTo>
                <a:cubicBezTo>
                  <a:pt x="424" y="863"/>
                  <a:pt x="445" y="857"/>
                  <a:pt x="445" y="857"/>
                </a:cubicBezTo>
                <a:cubicBezTo>
                  <a:pt x="600" y="830"/>
                  <a:pt x="708" y="741"/>
                  <a:pt x="815" y="741"/>
                </a:cubicBezTo>
                <a:lnTo>
                  <a:pt x="770" y="6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2859075"/>
            <a:chOff x="550" y="999"/>
            <a:chExt cx="2325" cy="2403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夏至日茶饮</a:t>
              </a:r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181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夏至日茶饮，可以选择自己想喝的茶种类（包括：茶饮类、果汁类、咖啡类等），然后选择备注是否加冰加糖，要加什么配料等，添加进入购物车，下订单，并完成购买。</a:t>
              </a:r>
            </a:p>
          </p:txBody>
        </p:sp>
      </p:grpSp>
      <p:pic>
        <p:nvPicPr>
          <p:cNvPr id="7" name="图片 6" descr="F:\工作整理\河北微草\茶店小程序.png茶店小程序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81288" y="1134745"/>
            <a:ext cx="8562340" cy="5377815"/>
          </a:xfrm>
          <a:prstGeom prst="rect">
            <a:avLst/>
          </a:prstGeom>
          <a:ln w="12700" cmpd="sng">
            <a:noFill/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426085" y="101600"/>
            <a:ext cx="2584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2584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2342704"/>
            <a:chOff x="550" y="999"/>
            <a:chExt cx="2325" cy="1969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汽车资讯平台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588"/>
              <a:ext cx="1841" cy="138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一站式汽车资讯平台。提供汽车资讯，汽车测评，并面向线下汽车门店，通过小程序实现结合销售、服务、营销为一体的产品体验。</a:t>
              </a:r>
            </a:p>
          </p:txBody>
        </p:sp>
      </p:grpSp>
      <p:pic>
        <p:nvPicPr>
          <p:cNvPr id="7" name="图片 6" descr="F:\工作整理\河北微草\车咨询小程序.png车咨询小程序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11806" y="1134745"/>
            <a:ext cx="7901305" cy="5377815"/>
          </a:xfrm>
          <a:prstGeom prst="rect">
            <a:avLst/>
          </a:prstGeom>
          <a:ln w="12700" cmpd="sng">
            <a:noFill/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51985" y="2958465"/>
            <a:ext cx="3253105" cy="5835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-GIS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52302" y="3479740"/>
            <a:ext cx="2885123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Products - GIS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45025" y="1570355"/>
            <a:ext cx="3199130" cy="3115945"/>
          </a:xfrm>
          <a:custGeom>
            <a:avLst/>
            <a:gdLst/>
            <a:ahLst/>
            <a:cxnLst/>
            <a:rect l="l" t="t" r="r" b="b"/>
            <a:pathLst>
              <a:path w="3454339" h="3364371">
                <a:moveTo>
                  <a:pt x="3151978" y="2632151"/>
                </a:moveTo>
                <a:cubicBezTo>
                  <a:pt x="3265832" y="2632151"/>
                  <a:pt x="3350049" y="2667019"/>
                  <a:pt x="3404630" y="2736754"/>
                </a:cubicBezTo>
                <a:cubicBezTo>
                  <a:pt x="3459211" y="2806489"/>
                  <a:pt x="3468845" y="2893302"/>
                  <a:pt x="3433532" y="2997194"/>
                </a:cubicBezTo>
                <a:cubicBezTo>
                  <a:pt x="3396285" y="3106778"/>
                  <a:pt x="3327040" y="3195370"/>
                  <a:pt x="3225794" y="3262971"/>
                </a:cubicBezTo>
                <a:cubicBezTo>
                  <a:pt x="3124549" y="3330571"/>
                  <a:pt x="3014153" y="3364371"/>
                  <a:pt x="2894607" y="3364371"/>
                </a:cubicBezTo>
                <a:cubicBezTo>
                  <a:pt x="2783600" y="3364371"/>
                  <a:pt x="2700450" y="3329504"/>
                  <a:pt x="2645158" y="3259769"/>
                </a:cubicBezTo>
                <a:cubicBezTo>
                  <a:pt x="2589866" y="3190033"/>
                  <a:pt x="2580121" y="3102508"/>
                  <a:pt x="2615922" y="2997194"/>
                </a:cubicBezTo>
                <a:cubicBezTo>
                  <a:pt x="2652191" y="2890456"/>
                  <a:pt x="2722493" y="2802931"/>
                  <a:pt x="2826829" y="2734619"/>
                </a:cubicBezTo>
                <a:cubicBezTo>
                  <a:pt x="2931165" y="2666307"/>
                  <a:pt x="3039548" y="2632151"/>
                  <a:pt x="3151978" y="2632151"/>
                </a:cubicBezTo>
                <a:close/>
                <a:moveTo>
                  <a:pt x="1476726" y="2604432"/>
                </a:moveTo>
                <a:lnTo>
                  <a:pt x="2206415" y="2604432"/>
                </a:lnTo>
                <a:lnTo>
                  <a:pt x="2155426" y="2684720"/>
                </a:lnTo>
                <a:cubicBezTo>
                  <a:pt x="2052607" y="2820810"/>
                  <a:pt x="1926671" y="2941690"/>
                  <a:pt x="1777616" y="3047360"/>
                </a:cubicBezTo>
                <a:cubicBezTo>
                  <a:pt x="1479506" y="3258701"/>
                  <a:pt x="1136189" y="3364371"/>
                  <a:pt x="747664" y="3364371"/>
                </a:cubicBezTo>
                <a:cubicBezTo>
                  <a:pt x="433143" y="3364371"/>
                  <a:pt x="183922" y="3316695"/>
                  <a:pt x="0" y="3221343"/>
                </a:cubicBezTo>
                <a:lnTo>
                  <a:pt x="202401" y="2625747"/>
                </a:lnTo>
                <a:cubicBezTo>
                  <a:pt x="384144" y="2765217"/>
                  <a:pt x="604524" y="2834953"/>
                  <a:pt x="863541" y="2834953"/>
                </a:cubicBezTo>
                <a:cubicBezTo>
                  <a:pt x="1058515" y="2834953"/>
                  <a:pt x="1227472" y="2786921"/>
                  <a:pt x="1370411" y="2690857"/>
                </a:cubicBezTo>
                <a:cubicBezTo>
                  <a:pt x="1406146" y="2666841"/>
                  <a:pt x="1439152" y="2640712"/>
                  <a:pt x="1469430" y="2612471"/>
                </a:cubicBezTo>
                <a:close/>
                <a:moveTo>
                  <a:pt x="1269811" y="0"/>
                </a:moveTo>
                <a:lnTo>
                  <a:pt x="3020309" y="0"/>
                </a:lnTo>
                <a:lnTo>
                  <a:pt x="2827314" y="567845"/>
                </a:lnTo>
                <a:lnTo>
                  <a:pt x="1633987" y="567845"/>
                </a:lnTo>
                <a:lnTo>
                  <a:pt x="1350532" y="1263774"/>
                </a:lnTo>
                <a:cubicBezTo>
                  <a:pt x="1472035" y="1253812"/>
                  <a:pt x="1582597" y="1248831"/>
                  <a:pt x="1682219" y="1248831"/>
                </a:cubicBezTo>
                <a:cubicBezTo>
                  <a:pt x="2005278" y="1248831"/>
                  <a:pt x="2230395" y="1337067"/>
                  <a:pt x="2357568" y="1513540"/>
                </a:cubicBezTo>
                <a:lnTo>
                  <a:pt x="2363112" y="1524357"/>
                </a:lnTo>
                <a:lnTo>
                  <a:pt x="648368" y="152435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US" altLang="zh-CN" sz="34400" b="1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244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GIS</a:t>
            </a: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4617591"/>
            <a:chOff x="550" y="999"/>
            <a:chExt cx="2325" cy="3881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69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文化部市场地理信息基础应用系统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980"/>
              <a:ext cx="1841" cy="290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利用地理信息技术强大的数据综合、模拟与分析评价能力，实现在地理空间维度上的模拟和预测。为文化市场监管工作提供了智能化、高效的创新手段，利用信息技术，提升市场准入、动态监管、协助综合执法队伍保护国家文化安全、维护文化市场良好秩序、保障文化市场健康发展。</a:t>
              </a:r>
            </a:p>
          </p:txBody>
        </p:sp>
      </p:grpSp>
      <p:pic>
        <p:nvPicPr>
          <p:cNvPr id="2" name="图片 1" descr="F:\工作整理\河北微草\文化部项目1.png文化部项目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130550" y="1056323"/>
            <a:ext cx="5630545" cy="3034030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F:\工作整理\河北微草\文化部项目2.png文化部项目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5321300" y="3366453"/>
            <a:ext cx="6040755" cy="3159760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244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GIS</a:t>
            </a: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4101220"/>
            <a:chOff x="550" y="999"/>
            <a:chExt cx="2325" cy="3447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69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太原市国情监测</a:t>
              </a:r>
            </a:p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地理信息系统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980"/>
              <a:ext cx="1841" cy="246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利用地理国情监测提供的数据管理、数据建模、空间化、可视化、数据分析利用、地学计算、动态模拟、数据表达、成果表示、成果管理和数据共享服务为太原市定制地质灾害检测，城市扩张检测，基准地价检测，矿产资源检测，道路交通检测信息系统。</a:t>
              </a:r>
            </a:p>
          </p:txBody>
        </p:sp>
      </p:grpSp>
      <p:pic>
        <p:nvPicPr>
          <p:cNvPr id="2" name="图片 1" descr="F:\工作整理\河北微草\国情检测2.png国情检测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745740" y="1056323"/>
            <a:ext cx="6400165" cy="3034030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F:\工作整理\河北微草\国情检测1.png国情检测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5008245" y="3366453"/>
            <a:ext cx="6666865" cy="3159760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244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GIS</a:t>
            </a: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5264839"/>
            <a:chOff x="550" y="999"/>
            <a:chExt cx="2325" cy="4425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69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北海市数字海洋</a:t>
              </a:r>
            </a:p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信息系统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872"/>
              <a:ext cx="1841" cy="355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整合北海市海洋局现有的各类的海洋信息资源，建成北海市所辖海域的中大比例尺的海洋基础数据平台，为各涉海领域提供全面、丰富、翔实、可靠的数据资源服务。面向北海市海洋开发与管理，研发海洋业务管理信息系统，综合信息产品和定制服务产品；面向海洋防灾减灾和突发事件应急、研发特色专题应用服务系统，提供全面的信息和应急决策支持服务。</a:t>
              </a:r>
            </a:p>
          </p:txBody>
        </p:sp>
      </p:grpSp>
      <p:pic>
        <p:nvPicPr>
          <p:cNvPr id="4" name="图片 3" descr="F:\工作整理\河北微草\北海市数字海洋信息系统1.png北海市数字海洋信息系统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r="-591" b="50583"/>
          <a:stretch>
            <a:fillRect/>
          </a:stretch>
        </p:blipFill>
        <p:spPr>
          <a:xfrm>
            <a:off x="5750560" y="2974340"/>
            <a:ext cx="6076950" cy="331406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F:\工作整理\河北微草\北海市数字海洋信息系统.png北海市数字海洋信息系统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870835" y="1113155"/>
            <a:ext cx="6140450" cy="345249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244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GIS</a:t>
            </a: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4232098"/>
            <a:chOff x="550" y="999"/>
            <a:chExt cx="2325" cy="3557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38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数字霸州地理空间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656"/>
              <a:ext cx="1841" cy="290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数字霸州地理空间框架建设项目，充分利用现有数据资源、软件资源和网络资源，建设数字霸州地理信息公共服务平台，构建面向政府、企业、公众的“一站式”在线地理信息共享服务体系，为政府宏观决策、城市管理、社会公众服务提供在线地理信息服务，全面提升地理信息公共服务能力。</a:t>
              </a:r>
            </a:p>
          </p:txBody>
        </p:sp>
      </p:grpSp>
      <p:pic>
        <p:nvPicPr>
          <p:cNvPr id="2" name="图片 1" descr="F:\工作整理\河北微草\数字霸州地理空间2.png数字霸州地理空间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870835" y="1288098"/>
            <a:ext cx="6140450" cy="310261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F:\工作整理\河北微草\数字霸州地理空间.png数字霸州地理空间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5750560" y="3134043"/>
            <a:ext cx="6076950" cy="2994660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74557" y="3261764"/>
            <a:ext cx="4081103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8000" b="1"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r"/>
            <a:r>
              <a:rPr lang="en-US" altLang="zh-CN" sz="8000" b="1"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74559" y="2939535"/>
            <a:ext cx="4081102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Hebei Weicao Technology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55840" y="2389798"/>
            <a:ext cx="3999821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河北微草科技</a:t>
            </a:r>
          </a:p>
        </p:txBody>
      </p:sp>
      <p:sp>
        <p:nvSpPr>
          <p:cNvPr id="7" name="等腰三角形 6"/>
          <p:cNvSpPr/>
          <p:nvPr/>
        </p:nvSpPr>
        <p:spPr>
          <a:xfrm rot="5400000">
            <a:off x="8442960" y="2447717"/>
            <a:ext cx="365760" cy="33528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157076" y="1602886"/>
            <a:ext cx="2691365" cy="3436953"/>
          </a:xfrm>
          <a:custGeom>
            <a:avLst/>
            <a:gdLst/>
            <a:ahLst/>
            <a:cxnLst/>
            <a:rect l="l" t="t" r="r" b="b"/>
            <a:pathLst>
              <a:path w="2691365" h="3436953">
                <a:moveTo>
                  <a:pt x="2389004" y="2704733"/>
                </a:moveTo>
                <a:cubicBezTo>
                  <a:pt x="2502858" y="2704733"/>
                  <a:pt x="2587075" y="2739601"/>
                  <a:pt x="2641656" y="2809336"/>
                </a:cubicBezTo>
                <a:cubicBezTo>
                  <a:pt x="2696237" y="2879071"/>
                  <a:pt x="2705871" y="2965884"/>
                  <a:pt x="2670558" y="3069776"/>
                </a:cubicBezTo>
                <a:cubicBezTo>
                  <a:pt x="2633311" y="3179360"/>
                  <a:pt x="2564066" y="3267952"/>
                  <a:pt x="2462820" y="3335553"/>
                </a:cubicBezTo>
                <a:cubicBezTo>
                  <a:pt x="2361575" y="3403153"/>
                  <a:pt x="2251179" y="3436953"/>
                  <a:pt x="2131633" y="3436953"/>
                </a:cubicBezTo>
                <a:cubicBezTo>
                  <a:pt x="2020626" y="3436953"/>
                  <a:pt x="1937476" y="3402086"/>
                  <a:pt x="1882184" y="3332351"/>
                </a:cubicBezTo>
                <a:cubicBezTo>
                  <a:pt x="1826892" y="3262615"/>
                  <a:pt x="1817147" y="3175090"/>
                  <a:pt x="1852948" y="3069776"/>
                </a:cubicBezTo>
                <a:cubicBezTo>
                  <a:pt x="1889217" y="2963038"/>
                  <a:pt x="1959519" y="2875513"/>
                  <a:pt x="2063855" y="2807201"/>
                </a:cubicBezTo>
                <a:cubicBezTo>
                  <a:pt x="2168191" y="2738889"/>
                  <a:pt x="2276574" y="2704733"/>
                  <a:pt x="2389004" y="2704733"/>
                </a:cubicBezTo>
                <a:close/>
                <a:moveTo>
                  <a:pt x="337938" y="2384914"/>
                </a:moveTo>
                <a:lnTo>
                  <a:pt x="1031734" y="2384914"/>
                </a:lnTo>
                <a:lnTo>
                  <a:pt x="693795" y="3379315"/>
                </a:lnTo>
                <a:lnTo>
                  <a:pt x="0" y="3379315"/>
                </a:lnTo>
                <a:close/>
                <a:moveTo>
                  <a:pt x="1402466" y="0"/>
                </a:moveTo>
                <a:lnTo>
                  <a:pt x="1842225" y="0"/>
                </a:lnTo>
                <a:lnTo>
                  <a:pt x="1398788" y="1304839"/>
                </a:lnTo>
                <a:lnTo>
                  <a:pt x="704991" y="1304839"/>
                </a:lnTo>
                <a:lnTo>
                  <a:pt x="884355" y="777051"/>
                </a:lnTo>
                <a:cubicBezTo>
                  <a:pt x="773815" y="851056"/>
                  <a:pt x="634506" y="917589"/>
                  <a:pt x="466427" y="976650"/>
                </a:cubicBezTo>
                <a:cubicBezTo>
                  <a:pt x="298348" y="1035712"/>
                  <a:pt x="149989" y="1072359"/>
                  <a:pt x="21348" y="1086590"/>
                </a:cubicBezTo>
                <a:lnTo>
                  <a:pt x="222281" y="495263"/>
                </a:lnTo>
                <a:cubicBezTo>
                  <a:pt x="650922" y="381410"/>
                  <a:pt x="1044317" y="216322"/>
                  <a:pt x="140246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US" altLang="zh-CN" sz="34400" b="1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5177" y="2907725"/>
            <a:ext cx="2885123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95177" y="3479740"/>
            <a:ext cx="2885123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 introduction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>
            <a:off x="0" y="787400"/>
            <a:ext cx="11042654" cy="2159000"/>
          </a:xfrm>
          <a:custGeom>
            <a:avLst/>
            <a:gdLst>
              <a:gd name="connsiteX0" fmla="*/ 0 w 11042654"/>
              <a:gd name="connsiteY0" fmla="*/ 0 h 2159000"/>
              <a:gd name="connsiteX1" fmla="*/ 11042654 w 11042654"/>
              <a:gd name="connsiteY1" fmla="*/ 0 h 2159000"/>
              <a:gd name="connsiteX2" fmla="*/ 10181127 w 11042654"/>
              <a:gd name="connsiteY2" fmla="*/ 2159000 h 2159000"/>
              <a:gd name="connsiteX3" fmla="*/ 0 w 11042654"/>
              <a:gd name="connsiteY3" fmla="*/ 215900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2654" h="2159000">
                <a:moveTo>
                  <a:pt x="0" y="0"/>
                </a:moveTo>
                <a:lnTo>
                  <a:pt x="11042654" y="0"/>
                </a:lnTo>
                <a:lnTo>
                  <a:pt x="10181127" y="2159000"/>
                </a:lnTo>
                <a:lnTo>
                  <a:pt x="0" y="2159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6357" y="101600"/>
            <a:ext cx="175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4673" y="3911601"/>
            <a:ext cx="11042655" cy="1732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微草科技成立于 2019 年，以“让仓储更简单”为使命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。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针对中小物流仓储企业，提供“轻量级自动化”智慧物流解决方案。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企业成立以来，研究中小型仓储企业如何高效转型自动化仓储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。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获得行业专家和客户的一致认可。</a:t>
            </a:r>
          </a:p>
        </p:txBody>
      </p:sp>
      <p:sp>
        <p:nvSpPr>
          <p:cNvPr id="9" name="等腰三角形 8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10308128" y="787400"/>
            <a:ext cx="1883872" cy="2159000"/>
          </a:xfrm>
          <a:custGeom>
            <a:avLst/>
            <a:gdLst>
              <a:gd name="connsiteX0" fmla="*/ 861527 w 1883872"/>
              <a:gd name="connsiteY0" fmla="*/ 0 h 2159000"/>
              <a:gd name="connsiteX1" fmla="*/ 1883872 w 1883872"/>
              <a:gd name="connsiteY1" fmla="*/ 0 h 2159000"/>
              <a:gd name="connsiteX2" fmla="*/ 1883872 w 1883872"/>
              <a:gd name="connsiteY2" fmla="*/ 2159000 h 2159000"/>
              <a:gd name="connsiteX3" fmla="*/ 0 w 1883872"/>
              <a:gd name="connsiteY3" fmla="*/ 215900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3872" h="2159000">
                <a:moveTo>
                  <a:pt x="861527" y="0"/>
                </a:moveTo>
                <a:lnTo>
                  <a:pt x="1883872" y="0"/>
                </a:lnTo>
                <a:lnTo>
                  <a:pt x="1883872" y="2159000"/>
                </a:lnTo>
                <a:lnTo>
                  <a:pt x="0" y="21590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平行四边形 21"/>
          <p:cNvSpPr/>
          <p:nvPr/>
        </p:nvSpPr>
        <p:spPr>
          <a:xfrm>
            <a:off x="426357" y="2611976"/>
            <a:ext cx="1159972" cy="817024"/>
          </a:xfrm>
          <a:prstGeom prst="parallelogram">
            <a:avLst>
              <a:gd name="adj" fmla="val 39198"/>
            </a:avLst>
          </a:pr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22"/>
          <p:cNvSpPr/>
          <p:nvPr/>
        </p:nvSpPr>
        <p:spPr>
          <a:xfrm>
            <a:off x="1611729" y="2324408"/>
            <a:ext cx="683400" cy="481351"/>
          </a:xfrm>
          <a:prstGeom prst="parallelogram">
            <a:avLst>
              <a:gd name="adj" fmla="val 39198"/>
            </a:avLst>
          </a:pr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357" y="101600"/>
            <a:ext cx="175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</a:p>
        </p:txBody>
      </p:sp>
      <p:sp>
        <p:nvSpPr>
          <p:cNvPr id="24" name="等腰三角形 23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/>
          <p:cNvSpPr/>
          <p:nvPr/>
        </p:nvSpPr>
        <p:spPr>
          <a:xfrm>
            <a:off x="0" y="1962164"/>
            <a:ext cx="12192000" cy="2789705"/>
          </a:xfrm>
          <a:custGeom>
            <a:avLst/>
            <a:gdLst>
              <a:gd name="connsiteX0" fmla="*/ 4298684 w 12284186"/>
              <a:gd name="connsiteY0" fmla="*/ 0 h 2789705"/>
              <a:gd name="connsiteX1" fmla="*/ 4307168 w 12284186"/>
              <a:gd name="connsiteY1" fmla="*/ 621 h 2789705"/>
              <a:gd name="connsiteX2" fmla="*/ 4319906 w 12284186"/>
              <a:gd name="connsiteY2" fmla="*/ 621 h 2789705"/>
              <a:gd name="connsiteX3" fmla="*/ 4319906 w 12284186"/>
              <a:gd name="connsiteY3" fmla="*/ 1553 h 2789705"/>
              <a:gd name="connsiteX4" fmla="*/ 4394292 w 12284186"/>
              <a:gd name="connsiteY4" fmla="*/ 6998 h 2789705"/>
              <a:gd name="connsiteX5" fmla="*/ 4919785 w 12284186"/>
              <a:gd name="connsiteY5" fmla="*/ 367086 h 2789705"/>
              <a:gd name="connsiteX6" fmla="*/ 4906761 w 12284186"/>
              <a:gd name="connsiteY6" fmla="*/ 1088438 h 2789705"/>
              <a:gd name="connsiteX7" fmla="*/ 4368612 w 12284186"/>
              <a:gd name="connsiteY7" fmla="*/ 1429322 h 2789705"/>
              <a:gd name="connsiteX8" fmla="*/ 4303507 w 12284186"/>
              <a:gd name="connsiteY8" fmla="*/ 1431729 h 2789705"/>
              <a:gd name="connsiteX9" fmla="*/ 4303507 w 12284186"/>
              <a:gd name="connsiteY9" fmla="*/ 1432528 h 2789705"/>
              <a:gd name="connsiteX10" fmla="*/ 3729814 w 12284186"/>
              <a:gd name="connsiteY10" fmla="*/ 1765256 h 2789705"/>
              <a:gd name="connsiteX11" fmla="*/ 3733726 w 12284186"/>
              <a:gd name="connsiteY11" fmla="*/ 2428442 h 2789705"/>
              <a:gd name="connsiteX12" fmla="*/ 4223357 w 12284186"/>
              <a:gd name="connsiteY12" fmla="*/ 2749558 h 2789705"/>
              <a:gd name="connsiteX13" fmla="*/ 4292076 w 12284186"/>
              <a:gd name="connsiteY13" fmla="*/ 2753324 h 2789705"/>
              <a:gd name="connsiteX14" fmla="*/ 4292076 w 12284186"/>
              <a:gd name="connsiteY14" fmla="*/ 2753321 h 2789705"/>
              <a:gd name="connsiteX15" fmla="*/ 12284186 w 12284186"/>
              <a:gd name="connsiteY15" fmla="*/ 2753321 h 2789705"/>
              <a:gd name="connsiteX16" fmla="*/ 12284186 w 12284186"/>
              <a:gd name="connsiteY16" fmla="*/ 2789321 h 2789705"/>
              <a:gd name="connsiteX17" fmla="*/ 4311719 w 12284186"/>
              <a:gd name="connsiteY17" fmla="*/ 2789321 h 2789705"/>
              <a:gd name="connsiteX18" fmla="*/ 4311723 w 12284186"/>
              <a:gd name="connsiteY18" fmla="*/ 2789705 h 2789705"/>
              <a:gd name="connsiteX19" fmla="*/ 4304716 w 12284186"/>
              <a:gd name="connsiteY19" fmla="*/ 2789321 h 2789705"/>
              <a:gd name="connsiteX20" fmla="*/ 4292076 w 12284186"/>
              <a:gd name="connsiteY20" fmla="*/ 2789321 h 2789705"/>
              <a:gd name="connsiteX21" fmla="*/ 4292076 w 12284186"/>
              <a:gd name="connsiteY21" fmla="*/ 2788629 h 2789705"/>
              <a:gd name="connsiteX22" fmla="*/ 4219074 w 12284186"/>
              <a:gd name="connsiteY22" fmla="*/ 2784628 h 2789705"/>
              <a:gd name="connsiteX23" fmla="*/ 3703270 w 12284186"/>
              <a:gd name="connsiteY23" fmla="*/ 2446347 h 2789705"/>
              <a:gd name="connsiteX24" fmla="*/ 3699148 w 12284186"/>
              <a:gd name="connsiteY24" fmla="*/ 1747711 h 2789705"/>
              <a:gd name="connsiteX25" fmla="*/ 4210924 w 12284186"/>
              <a:gd name="connsiteY25" fmla="*/ 1403368 h 2789705"/>
              <a:gd name="connsiteX26" fmla="*/ 4273819 w 12284186"/>
              <a:gd name="connsiteY26" fmla="*/ 1399177 h 2789705"/>
              <a:gd name="connsiteX27" fmla="*/ 4273873 w 12284186"/>
              <a:gd name="connsiteY27" fmla="*/ 1397349 h 2789705"/>
              <a:gd name="connsiteX28" fmla="*/ 4876389 w 12284186"/>
              <a:gd name="connsiteY28" fmla="*/ 1070000 h 2789705"/>
              <a:gd name="connsiteX29" fmla="*/ 4888767 w 12284186"/>
              <a:gd name="connsiteY29" fmla="*/ 384413 h 2789705"/>
              <a:gd name="connsiteX30" fmla="*/ 4389328 w 12284186"/>
              <a:gd name="connsiteY30" fmla="*/ 42178 h 2789705"/>
              <a:gd name="connsiteX31" fmla="*/ 4313407 w 12284186"/>
              <a:gd name="connsiteY31" fmla="*/ 36621 h 2789705"/>
              <a:gd name="connsiteX32" fmla="*/ 0 w 12284186"/>
              <a:gd name="connsiteY32" fmla="*/ 36621 h 2789705"/>
              <a:gd name="connsiteX33" fmla="*/ 0 w 12284186"/>
              <a:gd name="connsiteY33" fmla="*/ 621 h 2789705"/>
              <a:gd name="connsiteX34" fmla="*/ 4298680 w 12284186"/>
              <a:gd name="connsiteY34" fmla="*/ 621 h 278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284186" h="2789705">
                <a:moveTo>
                  <a:pt x="4298684" y="0"/>
                </a:moveTo>
                <a:lnTo>
                  <a:pt x="4307168" y="621"/>
                </a:lnTo>
                <a:lnTo>
                  <a:pt x="4319906" y="621"/>
                </a:lnTo>
                <a:lnTo>
                  <a:pt x="4319906" y="1553"/>
                </a:lnTo>
                <a:lnTo>
                  <a:pt x="4394292" y="6998"/>
                </a:lnTo>
                <a:cubicBezTo>
                  <a:pt x="4614276" y="37998"/>
                  <a:pt x="4809670" y="169985"/>
                  <a:pt x="4919785" y="367086"/>
                </a:cubicBezTo>
                <a:cubicBezTo>
                  <a:pt x="5045630" y="592345"/>
                  <a:pt x="5040656" y="867868"/>
                  <a:pt x="4906761" y="1088438"/>
                </a:cubicBezTo>
                <a:cubicBezTo>
                  <a:pt x="4789603" y="1281437"/>
                  <a:pt x="4589571" y="1406283"/>
                  <a:pt x="4368612" y="1429322"/>
                </a:cubicBezTo>
                <a:lnTo>
                  <a:pt x="4303507" y="1431729"/>
                </a:lnTo>
                <a:lnTo>
                  <a:pt x="4303507" y="1432528"/>
                </a:lnTo>
                <a:cubicBezTo>
                  <a:pt x="4066444" y="1432528"/>
                  <a:pt x="3847537" y="1559489"/>
                  <a:pt x="3729814" y="1765256"/>
                </a:cubicBezTo>
                <a:cubicBezTo>
                  <a:pt x="3612090" y="1971023"/>
                  <a:pt x="3613583" y="2224078"/>
                  <a:pt x="3733726" y="2428442"/>
                </a:cubicBezTo>
                <a:cubicBezTo>
                  <a:pt x="3838851" y="2607261"/>
                  <a:pt x="4020728" y="2724833"/>
                  <a:pt x="4223357" y="2749558"/>
                </a:cubicBezTo>
                <a:lnTo>
                  <a:pt x="4292076" y="2753324"/>
                </a:lnTo>
                <a:lnTo>
                  <a:pt x="4292076" y="2753321"/>
                </a:lnTo>
                <a:lnTo>
                  <a:pt x="12284186" y="2753321"/>
                </a:lnTo>
                <a:lnTo>
                  <a:pt x="12284186" y="2789321"/>
                </a:lnTo>
                <a:lnTo>
                  <a:pt x="4311719" y="2789321"/>
                </a:lnTo>
                <a:lnTo>
                  <a:pt x="4311723" y="2789705"/>
                </a:lnTo>
                <a:lnTo>
                  <a:pt x="4304716" y="2789321"/>
                </a:lnTo>
                <a:lnTo>
                  <a:pt x="4292076" y="2789321"/>
                </a:lnTo>
                <a:lnTo>
                  <a:pt x="4292076" y="2788629"/>
                </a:lnTo>
                <a:lnTo>
                  <a:pt x="4219074" y="2784628"/>
                </a:lnTo>
                <a:cubicBezTo>
                  <a:pt x="4005613" y="2758581"/>
                  <a:pt x="3814015" y="2634724"/>
                  <a:pt x="3703270" y="2446347"/>
                </a:cubicBezTo>
                <a:cubicBezTo>
                  <a:pt x="3576705" y="2231059"/>
                  <a:pt x="3575132" y="1964477"/>
                  <a:pt x="3699148" y="1747711"/>
                </a:cubicBezTo>
                <a:cubicBezTo>
                  <a:pt x="3807662" y="1558041"/>
                  <a:pt x="3997786" y="1431932"/>
                  <a:pt x="4210924" y="1403368"/>
                </a:cubicBezTo>
                <a:lnTo>
                  <a:pt x="4273819" y="1399177"/>
                </a:lnTo>
                <a:lnTo>
                  <a:pt x="4273873" y="1397349"/>
                </a:lnTo>
                <a:cubicBezTo>
                  <a:pt x="4518999" y="1404666"/>
                  <a:pt x="4749134" y="1279634"/>
                  <a:pt x="4876389" y="1070000"/>
                </a:cubicBezTo>
                <a:cubicBezTo>
                  <a:pt x="5003645" y="860366"/>
                  <a:pt x="5008373" y="598504"/>
                  <a:pt x="4888767" y="384413"/>
                </a:cubicBezTo>
                <a:cubicBezTo>
                  <a:pt x="4784112" y="197084"/>
                  <a:pt x="4598405" y="71642"/>
                  <a:pt x="4389328" y="42178"/>
                </a:cubicBezTo>
                <a:lnTo>
                  <a:pt x="4313407" y="36621"/>
                </a:lnTo>
                <a:lnTo>
                  <a:pt x="0" y="36621"/>
                </a:lnTo>
                <a:lnTo>
                  <a:pt x="0" y="621"/>
                </a:lnTo>
                <a:lnTo>
                  <a:pt x="4298680" y="6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735965" y="1676307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660400" y="241684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346200" y="379145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844290" y="4426363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678083" y="4426363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20"/>
          <p:cNvSpPr txBox="1"/>
          <p:nvPr/>
        </p:nvSpPr>
        <p:spPr>
          <a:xfrm flipH="1">
            <a:off x="5376543" y="1325781"/>
            <a:ext cx="1265556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2019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文本框 20"/>
          <p:cNvSpPr txBox="1"/>
          <p:nvPr/>
        </p:nvSpPr>
        <p:spPr>
          <a:xfrm flipH="1">
            <a:off x="5376544" y="1769564"/>
            <a:ext cx="2011320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《众诚仓储》</a:t>
            </a:r>
          </a:p>
        </p:txBody>
      </p:sp>
      <p:sp>
        <p:nvSpPr>
          <p:cNvPr id="46" name="文本框 45"/>
          <p:cNvSpPr txBox="1"/>
          <p:nvPr/>
        </p:nvSpPr>
        <p:spPr>
          <a:xfrm flipH="1">
            <a:off x="5376544" y="2143579"/>
            <a:ext cx="2135679" cy="13830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定制开发的仓储管理系统。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监控仓储动态，自动仓储管理。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自动分配，调度物流设备。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多线程处理高效运行。</a:t>
            </a:r>
          </a:p>
        </p:txBody>
      </p:sp>
      <p:sp>
        <p:nvSpPr>
          <p:cNvPr id="61" name="右箭头"/>
          <p:cNvSpPr/>
          <p:nvPr/>
        </p:nvSpPr>
        <p:spPr>
          <a:xfrm flipH="1">
            <a:off x="3563620" y="1543685"/>
            <a:ext cx="645160" cy="325120"/>
          </a:xfrm>
          <a:custGeom>
            <a:avLst/>
            <a:gdLst>
              <a:gd name="connsiteX0" fmla="*/ 1240677 w 4290025"/>
              <a:gd name="connsiteY0" fmla="*/ 0 h 1695451"/>
              <a:gd name="connsiteX1" fmla="*/ 1749568 w 4290025"/>
              <a:gd name="connsiteY1" fmla="*/ 0 h 1695451"/>
              <a:gd name="connsiteX2" fmla="*/ 776733 w 4290025"/>
              <a:gd name="connsiteY2" fmla="*/ 1329431 h 1695451"/>
              <a:gd name="connsiteX3" fmla="*/ 4290025 w 4290025"/>
              <a:gd name="connsiteY3" fmla="*/ 1329431 h 1695451"/>
              <a:gd name="connsiteX4" fmla="*/ 4290025 w 4290025"/>
              <a:gd name="connsiteY4" fmla="*/ 1695451 h 1695451"/>
              <a:gd name="connsiteX5" fmla="*/ 0 w 4290025"/>
              <a:gd name="connsiteY5" fmla="*/ 1695451 h 16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0025" h="1695451">
                <a:moveTo>
                  <a:pt x="1240677" y="0"/>
                </a:moveTo>
                <a:lnTo>
                  <a:pt x="1749568" y="0"/>
                </a:lnTo>
                <a:lnTo>
                  <a:pt x="776733" y="1329431"/>
                </a:lnTo>
                <a:lnTo>
                  <a:pt x="4290025" y="1329431"/>
                </a:lnTo>
                <a:lnTo>
                  <a:pt x="4290025" y="1695451"/>
                </a:lnTo>
                <a:lnTo>
                  <a:pt x="0" y="169545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2" name="右箭头"/>
          <p:cNvSpPr/>
          <p:nvPr/>
        </p:nvSpPr>
        <p:spPr>
          <a:xfrm flipH="1">
            <a:off x="4285240" y="4257238"/>
            <a:ext cx="645160" cy="325120"/>
          </a:xfrm>
          <a:custGeom>
            <a:avLst/>
            <a:gdLst>
              <a:gd name="connsiteX0" fmla="*/ 1240677 w 4290025"/>
              <a:gd name="connsiteY0" fmla="*/ 0 h 1695451"/>
              <a:gd name="connsiteX1" fmla="*/ 1749568 w 4290025"/>
              <a:gd name="connsiteY1" fmla="*/ 0 h 1695451"/>
              <a:gd name="connsiteX2" fmla="*/ 776733 w 4290025"/>
              <a:gd name="connsiteY2" fmla="*/ 1329431 h 1695451"/>
              <a:gd name="connsiteX3" fmla="*/ 4290025 w 4290025"/>
              <a:gd name="connsiteY3" fmla="*/ 1329431 h 1695451"/>
              <a:gd name="connsiteX4" fmla="*/ 4290025 w 4290025"/>
              <a:gd name="connsiteY4" fmla="*/ 1695451 h 1695451"/>
              <a:gd name="connsiteX5" fmla="*/ 0 w 4290025"/>
              <a:gd name="connsiteY5" fmla="*/ 1695451 h 16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0025" h="1695451">
                <a:moveTo>
                  <a:pt x="1240677" y="0"/>
                </a:moveTo>
                <a:lnTo>
                  <a:pt x="1749568" y="0"/>
                </a:lnTo>
                <a:lnTo>
                  <a:pt x="776733" y="1329431"/>
                </a:lnTo>
                <a:lnTo>
                  <a:pt x="4290025" y="1329431"/>
                </a:lnTo>
                <a:lnTo>
                  <a:pt x="4290025" y="1695451"/>
                </a:lnTo>
                <a:lnTo>
                  <a:pt x="0" y="169545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3" name="右箭头"/>
          <p:cNvSpPr/>
          <p:nvPr/>
        </p:nvSpPr>
        <p:spPr>
          <a:xfrm flipH="1">
            <a:off x="7245517" y="4257238"/>
            <a:ext cx="645160" cy="325120"/>
          </a:xfrm>
          <a:custGeom>
            <a:avLst/>
            <a:gdLst>
              <a:gd name="connsiteX0" fmla="*/ 1240677 w 4290025"/>
              <a:gd name="connsiteY0" fmla="*/ 0 h 1695451"/>
              <a:gd name="connsiteX1" fmla="*/ 1749568 w 4290025"/>
              <a:gd name="connsiteY1" fmla="*/ 0 h 1695451"/>
              <a:gd name="connsiteX2" fmla="*/ 776733 w 4290025"/>
              <a:gd name="connsiteY2" fmla="*/ 1329431 h 1695451"/>
              <a:gd name="connsiteX3" fmla="*/ 4290025 w 4290025"/>
              <a:gd name="connsiteY3" fmla="*/ 1329431 h 1695451"/>
              <a:gd name="connsiteX4" fmla="*/ 4290025 w 4290025"/>
              <a:gd name="connsiteY4" fmla="*/ 1695451 h 1695451"/>
              <a:gd name="connsiteX5" fmla="*/ 0 w 4290025"/>
              <a:gd name="connsiteY5" fmla="*/ 1695451 h 16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0025" h="1695451">
                <a:moveTo>
                  <a:pt x="1240677" y="0"/>
                </a:moveTo>
                <a:lnTo>
                  <a:pt x="1749568" y="0"/>
                </a:lnTo>
                <a:lnTo>
                  <a:pt x="776733" y="1329431"/>
                </a:lnTo>
                <a:lnTo>
                  <a:pt x="4290025" y="1329431"/>
                </a:lnTo>
                <a:lnTo>
                  <a:pt x="4290025" y="1695451"/>
                </a:lnTo>
                <a:lnTo>
                  <a:pt x="0" y="169545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文本框 20"/>
          <p:cNvSpPr txBox="1"/>
          <p:nvPr/>
        </p:nvSpPr>
        <p:spPr>
          <a:xfrm flipH="1">
            <a:off x="708102" y="2416842"/>
            <a:ext cx="2347173" cy="82994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河北微草有限公司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成立</a:t>
            </a:r>
          </a:p>
        </p:txBody>
      </p:sp>
      <p:sp>
        <p:nvSpPr>
          <p:cNvPr id="65" name="文本框 20"/>
          <p:cNvSpPr txBox="1"/>
          <p:nvPr/>
        </p:nvSpPr>
        <p:spPr>
          <a:xfrm flipH="1">
            <a:off x="708101" y="2007574"/>
            <a:ext cx="1265556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2019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初 </a:t>
            </a:r>
          </a:p>
        </p:txBody>
      </p:sp>
      <p:sp>
        <p:nvSpPr>
          <p:cNvPr id="48" name="文本框 20"/>
          <p:cNvSpPr txBox="1"/>
          <p:nvPr/>
        </p:nvSpPr>
        <p:spPr>
          <a:xfrm flipH="1">
            <a:off x="2306127" y="4752080"/>
            <a:ext cx="2759069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《达芬奇》 </a:t>
            </a:r>
          </a:p>
        </p:txBody>
      </p:sp>
      <p:sp>
        <p:nvSpPr>
          <p:cNvPr id="49" name="文本框 48"/>
          <p:cNvSpPr txBox="1"/>
          <p:nvPr/>
        </p:nvSpPr>
        <p:spPr>
          <a:xfrm flipH="1">
            <a:off x="2306126" y="5126095"/>
            <a:ext cx="2590786" cy="13830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智能移动办公平台。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移动办公考勤，签到，审批，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深度定制企业OA，企业通讯录，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让工作管理更便捷！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   </a:t>
            </a:r>
          </a:p>
        </p:txBody>
      </p:sp>
      <p:sp>
        <p:nvSpPr>
          <p:cNvPr id="67" name="文本框 20"/>
          <p:cNvSpPr txBox="1"/>
          <p:nvPr/>
        </p:nvSpPr>
        <p:spPr>
          <a:xfrm flipH="1">
            <a:off x="2306124" y="4289306"/>
            <a:ext cx="1491175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2020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文本框 20"/>
          <p:cNvSpPr txBox="1"/>
          <p:nvPr/>
        </p:nvSpPr>
        <p:spPr>
          <a:xfrm flipH="1">
            <a:off x="6390427" y="5319942"/>
            <a:ext cx="2759069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《智慧云仓》 </a:t>
            </a:r>
          </a:p>
        </p:txBody>
      </p:sp>
      <p:sp>
        <p:nvSpPr>
          <p:cNvPr id="52" name="文本框 51"/>
          <p:cNvSpPr txBox="1"/>
          <p:nvPr/>
        </p:nvSpPr>
        <p:spPr>
          <a:xfrm flipH="1">
            <a:off x="6390426" y="5693957"/>
            <a:ext cx="2590786" cy="86614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 国内首套智慧正&amp;逆向供应链管理平台。</a:t>
            </a:r>
          </a:p>
          <a:p>
            <a:pPr lvl="0" fontAlgn="auto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68" name="文本框 20"/>
          <p:cNvSpPr txBox="1"/>
          <p:nvPr/>
        </p:nvSpPr>
        <p:spPr>
          <a:xfrm flipH="1">
            <a:off x="6390426" y="4857168"/>
            <a:ext cx="1265556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/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2021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文本框 20"/>
          <p:cNvSpPr txBox="1"/>
          <p:nvPr/>
        </p:nvSpPr>
        <p:spPr>
          <a:xfrm flipH="1">
            <a:off x="9103994" y="3558501"/>
            <a:ext cx="2759069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期待您的合作</a:t>
            </a:r>
          </a:p>
        </p:txBody>
      </p:sp>
      <p:sp>
        <p:nvSpPr>
          <p:cNvPr id="55" name="文本框 54"/>
          <p:cNvSpPr txBox="1"/>
          <p:nvPr/>
        </p:nvSpPr>
        <p:spPr>
          <a:xfrm flipH="1">
            <a:off x="9103993" y="3932516"/>
            <a:ext cx="2590786" cy="34925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宋体" panose="02010600030101010101" pitchFamily="2" charset="-122"/>
              </a:rPr>
              <a:t>我们只提供技术和优质的服务。</a:t>
            </a:r>
          </a:p>
        </p:txBody>
      </p:sp>
      <p:sp>
        <p:nvSpPr>
          <p:cNvPr id="69" name="文本框 20"/>
          <p:cNvSpPr txBox="1"/>
          <p:nvPr/>
        </p:nvSpPr>
        <p:spPr>
          <a:xfrm flipH="1">
            <a:off x="9103993" y="3095727"/>
            <a:ext cx="1265556" cy="52197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lvl="0"/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ea typeface="微软雅黑 Light" panose="020B0502040204020203" pitchFamily="34" charset="-122"/>
                <a:sym typeface="Arial" panose="020B0604020202020204" pitchFamily="34" charset="0"/>
              </a:rPr>
              <a:t>未来 </a:t>
            </a:r>
          </a:p>
        </p:txBody>
      </p:sp>
      <p:sp>
        <p:nvSpPr>
          <p:cNvPr id="73" name="3d-buildings_63610"/>
          <p:cNvSpPr>
            <a:spLocks noChangeAspect="1"/>
          </p:cNvSpPr>
          <p:nvPr/>
        </p:nvSpPr>
        <p:spPr bwMode="auto">
          <a:xfrm>
            <a:off x="1828616" y="1791480"/>
            <a:ext cx="339686" cy="309653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  <p:sp>
        <p:nvSpPr>
          <p:cNvPr id="74" name="work-tools-cross_53063"/>
          <p:cNvSpPr>
            <a:spLocks noChangeAspect="1"/>
          </p:cNvSpPr>
          <p:nvPr/>
        </p:nvSpPr>
        <p:spPr bwMode="auto">
          <a:xfrm>
            <a:off x="4749241" y="2529544"/>
            <a:ext cx="362318" cy="348448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  <p:sp>
        <p:nvSpPr>
          <p:cNvPr id="78" name="arrow-in-the-target_65033"/>
          <p:cNvSpPr>
            <a:spLocks noChangeAspect="1"/>
          </p:cNvSpPr>
          <p:nvPr/>
        </p:nvSpPr>
        <p:spPr bwMode="auto">
          <a:xfrm>
            <a:off x="3432178" y="3873459"/>
            <a:ext cx="364549" cy="365692"/>
          </a:xfrm>
          <a:custGeom>
            <a:avLst/>
            <a:gdLst>
              <a:gd name="connsiteX0" fmla="*/ 274005 w 606795"/>
              <a:gd name="connsiteY0" fmla="*/ 200265 h 608697"/>
              <a:gd name="connsiteX1" fmla="*/ 331102 w 606795"/>
              <a:gd name="connsiteY1" fmla="*/ 212914 h 608697"/>
              <a:gd name="connsiteX2" fmla="*/ 329998 w 606795"/>
              <a:gd name="connsiteY2" fmla="*/ 214016 h 608697"/>
              <a:gd name="connsiteX3" fmla="*/ 279379 w 606795"/>
              <a:gd name="connsiteY3" fmla="*/ 264565 h 608697"/>
              <a:gd name="connsiteX4" fmla="*/ 274005 w 606795"/>
              <a:gd name="connsiteY4" fmla="*/ 264373 h 608697"/>
              <a:gd name="connsiteX5" fmla="*/ 203186 w 606795"/>
              <a:gd name="connsiteY5" fmla="*/ 335093 h 608697"/>
              <a:gd name="connsiteX6" fmla="*/ 273957 w 606795"/>
              <a:gd name="connsiteY6" fmla="*/ 405813 h 608697"/>
              <a:gd name="connsiteX7" fmla="*/ 344776 w 606795"/>
              <a:gd name="connsiteY7" fmla="*/ 335093 h 608697"/>
              <a:gd name="connsiteX8" fmla="*/ 344584 w 606795"/>
              <a:gd name="connsiteY8" fmla="*/ 329727 h 608697"/>
              <a:gd name="connsiteX9" fmla="*/ 395204 w 606795"/>
              <a:gd name="connsiteY9" fmla="*/ 279178 h 608697"/>
              <a:gd name="connsiteX10" fmla="*/ 396259 w 606795"/>
              <a:gd name="connsiteY10" fmla="*/ 278076 h 608697"/>
              <a:gd name="connsiteX11" fmla="*/ 408926 w 606795"/>
              <a:gd name="connsiteY11" fmla="*/ 335093 h 608697"/>
              <a:gd name="connsiteX12" fmla="*/ 274005 w 606795"/>
              <a:gd name="connsiteY12" fmla="*/ 469825 h 608697"/>
              <a:gd name="connsiteX13" fmla="*/ 139084 w 606795"/>
              <a:gd name="connsiteY13" fmla="*/ 334997 h 608697"/>
              <a:gd name="connsiteX14" fmla="*/ 274005 w 606795"/>
              <a:gd name="connsiteY14" fmla="*/ 200265 h 608697"/>
              <a:gd name="connsiteX15" fmla="*/ 273958 w 606795"/>
              <a:gd name="connsiteY15" fmla="*/ 61462 h 608697"/>
              <a:gd name="connsiteX16" fmla="*/ 399831 w 606795"/>
              <a:gd name="connsiteY16" fmla="*/ 91976 h 608697"/>
              <a:gd name="connsiteX17" fmla="*/ 399687 w 606795"/>
              <a:gd name="connsiteY17" fmla="*/ 101508 h 608697"/>
              <a:gd name="connsiteX18" fmla="*/ 402757 w 606795"/>
              <a:gd name="connsiteY18" fmla="*/ 141411 h 608697"/>
              <a:gd name="connsiteX19" fmla="*/ 380068 w 606795"/>
              <a:gd name="connsiteY19" fmla="*/ 164069 h 608697"/>
              <a:gd name="connsiteX20" fmla="*/ 274006 w 606795"/>
              <a:gd name="connsiteY20" fmla="*/ 133938 h 608697"/>
              <a:gd name="connsiteX21" fmla="*/ 72627 w 606795"/>
              <a:gd name="connsiteY21" fmla="*/ 335079 h 608697"/>
              <a:gd name="connsiteX22" fmla="*/ 274101 w 606795"/>
              <a:gd name="connsiteY22" fmla="*/ 536173 h 608697"/>
              <a:gd name="connsiteX23" fmla="*/ 475480 w 606795"/>
              <a:gd name="connsiteY23" fmla="*/ 335079 h 608697"/>
              <a:gd name="connsiteX24" fmla="*/ 445307 w 606795"/>
              <a:gd name="connsiteY24" fmla="*/ 229168 h 608697"/>
              <a:gd name="connsiteX25" fmla="*/ 470395 w 606795"/>
              <a:gd name="connsiteY25" fmla="*/ 204115 h 608697"/>
              <a:gd name="connsiteX26" fmla="*/ 505222 w 606795"/>
              <a:gd name="connsiteY26" fmla="*/ 206797 h 608697"/>
              <a:gd name="connsiteX27" fmla="*/ 509203 w 606795"/>
              <a:gd name="connsiteY27" fmla="*/ 206941 h 608697"/>
              <a:gd name="connsiteX28" fmla="*/ 515967 w 606795"/>
              <a:gd name="connsiteY28" fmla="*/ 206510 h 608697"/>
              <a:gd name="connsiteX29" fmla="*/ 548011 w 606795"/>
              <a:gd name="connsiteY29" fmla="*/ 335079 h 608697"/>
              <a:gd name="connsiteX30" fmla="*/ 274006 w 606795"/>
              <a:gd name="connsiteY30" fmla="*/ 608697 h 608697"/>
              <a:gd name="connsiteX31" fmla="*/ 0 w 606795"/>
              <a:gd name="connsiteY31" fmla="*/ 335079 h 608697"/>
              <a:gd name="connsiteX32" fmla="*/ 273958 w 606795"/>
              <a:gd name="connsiteY32" fmla="*/ 61462 h 608697"/>
              <a:gd name="connsiteX33" fmla="*/ 505808 w 606795"/>
              <a:gd name="connsiteY33" fmla="*/ 0 h 608697"/>
              <a:gd name="connsiteX34" fmla="*/ 512237 w 606795"/>
              <a:gd name="connsiteY34" fmla="*/ 5893 h 608697"/>
              <a:gd name="connsiteX35" fmla="*/ 516075 w 606795"/>
              <a:gd name="connsiteY35" fmla="*/ 55382 h 608697"/>
              <a:gd name="connsiteX36" fmla="*/ 534691 w 606795"/>
              <a:gd name="connsiteY36" fmla="*/ 36794 h 608697"/>
              <a:gd name="connsiteX37" fmla="*/ 548028 w 606795"/>
              <a:gd name="connsiteY37" fmla="*/ 31236 h 608697"/>
              <a:gd name="connsiteX38" fmla="*/ 561414 w 606795"/>
              <a:gd name="connsiteY38" fmla="*/ 36794 h 608697"/>
              <a:gd name="connsiteX39" fmla="*/ 572689 w 606795"/>
              <a:gd name="connsiteY39" fmla="*/ 48100 h 608697"/>
              <a:gd name="connsiteX40" fmla="*/ 572689 w 606795"/>
              <a:gd name="connsiteY40" fmla="*/ 74881 h 608697"/>
              <a:gd name="connsiteX41" fmla="*/ 556424 w 606795"/>
              <a:gd name="connsiteY41" fmla="*/ 91074 h 608697"/>
              <a:gd name="connsiteX42" fmla="*/ 600900 w 606795"/>
              <a:gd name="connsiteY42" fmla="*/ 94523 h 608697"/>
              <a:gd name="connsiteX43" fmla="*/ 604930 w 606795"/>
              <a:gd name="connsiteY43" fmla="*/ 105398 h 608697"/>
              <a:gd name="connsiteX44" fmla="*/ 531716 w 606795"/>
              <a:gd name="connsiteY44" fmla="*/ 178458 h 608697"/>
              <a:gd name="connsiteX45" fmla="*/ 509070 w 606795"/>
              <a:gd name="connsiteY45" fmla="*/ 187800 h 608697"/>
              <a:gd name="connsiteX46" fmla="*/ 506672 w 606795"/>
              <a:gd name="connsiteY46" fmla="*/ 187752 h 608697"/>
              <a:gd name="connsiteX47" fmla="*/ 504800 w 606795"/>
              <a:gd name="connsiteY47" fmla="*/ 187609 h 608697"/>
              <a:gd name="connsiteX48" fmla="*/ 462964 w 606795"/>
              <a:gd name="connsiteY48" fmla="*/ 184399 h 608697"/>
              <a:gd name="connsiteX49" fmla="*/ 434177 w 606795"/>
              <a:gd name="connsiteY49" fmla="*/ 213144 h 608697"/>
              <a:gd name="connsiteX50" fmla="*/ 386536 w 606795"/>
              <a:gd name="connsiteY50" fmla="*/ 260765 h 608697"/>
              <a:gd name="connsiteX51" fmla="*/ 385432 w 606795"/>
              <a:gd name="connsiteY51" fmla="*/ 261819 h 608697"/>
              <a:gd name="connsiteX52" fmla="*/ 339326 w 606795"/>
              <a:gd name="connsiteY52" fmla="*/ 307906 h 608697"/>
              <a:gd name="connsiteX53" fmla="*/ 319031 w 606795"/>
              <a:gd name="connsiteY53" fmla="*/ 328124 h 608697"/>
              <a:gd name="connsiteX54" fmla="*/ 308524 w 606795"/>
              <a:gd name="connsiteY54" fmla="*/ 332819 h 608697"/>
              <a:gd name="connsiteX55" fmla="*/ 291588 w 606795"/>
              <a:gd name="connsiteY55" fmla="*/ 333633 h 608697"/>
              <a:gd name="connsiteX56" fmla="*/ 290772 w 606795"/>
              <a:gd name="connsiteY56" fmla="*/ 333633 h 608697"/>
              <a:gd name="connsiteX57" fmla="*/ 274844 w 606795"/>
              <a:gd name="connsiteY57" fmla="*/ 316386 h 608697"/>
              <a:gd name="connsiteX58" fmla="*/ 276091 w 606795"/>
              <a:gd name="connsiteY58" fmla="*/ 300337 h 608697"/>
              <a:gd name="connsiteX59" fmla="*/ 280697 w 606795"/>
              <a:gd name="connsiteY59" fmla="*/ 290324 h 608697"/>
              <a:gd name="connsiteX60" fmla="*/ 301183 w 606795"/>
              <a:gd name="connsiteY60" fmla="*/ 269867 h 608697"/>
              <a:gd name="connsiteX61" fmla="*/ 347290 w 606795"/>
              <a:gd name="connsiteY61" fmla="*/ 223827 h 608697"/>
              <a:gd name="connsiteX62" fmla="*/ 348393 w 606795"/>
              <a:gd name="connsiteY62" fmla="*/ 222725 h 608697"/>
              <a:gd name="connsiteX63" fmla="*/ 396035 w 606795"/>
              <a:gd name="connsiteY63" fmla="*/ 175153 h 608697"/>
              <a:gd name="connsiteX64" fmla="*/ 422519 w 606795"/>
              <a:gd name="connsiteY64" fmla="*/ 148707 h 608697"/>
              <a:gd name="connsiteX65" fmla="*/ 419016 w 606795"/>
              <a:gd name="connsiteY65" fmla="*/ 102907 h 608697"/>
              <a:gd name="connsiteX66" fmla="*/ 418825 w 606795"/>
              <a:gd name="connsiteY66" fmla="*/ 100032 h 608697"/>
              <a:gd name="connsiteX67" fmla="*/ 428084 w 606795"/>
              <a:gd name="connsiteY67" fmla="*/ 74976 h 608697"/>
              <a:gd name="connsiteX68" fmla="*/ 501346 w 606795"/>
              <a:gd name="connsiteY68" fmla="*/ 1868 h 608697"/>
              <a:gd name="connsiteX69" fmla="*/ 505808 w 606795"/>
              <a:gd name="connsiteY69" fmla="*/ 0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6795" h="608697">
                <a:moveTo>
                  <a:pt x="274005" y="200265"/>
                </a:moveTo>
                <a:cubicBezTo>
                  <a:pt x="294445" y="200265"/>
                  <a:pt x="313733" y="204817"/>
                  <a:pt x="331102" y="212914"/>
                </a:cubicBezTo>
                <a:lnTo>
                  <a:pt x="329998" y="214016"/>
                </a:lnTo>
                <a:lnTo>
                  <a:pt x="279379" y="264565"/>
                </a:lnTo>
                <a:cubicBezTo>
                  <a:pt x="277604" y="264421"/>
                  <a:pt x="275828" y="264373"/>
                  <a:pt x="274005" y="264373"/>
                </a:cubicBezTo>
                <a:cubicBezTo>
                  <a:pt x="234949" y="264373"/>
                  <a:pt x="203186" y="296044"/>
                  <a:pt x="203186" y="335093"/>
                </a:cubicBezTo>
                <a:cubicBezTo>
                  <a:pt x="203186" y="374094"/>
                  <a:pt x="234805" y="405813"/>
                  <a:pt x="273957" y="405813"/>
                </a:cubicBezTo>
                <a:cubicBezTo>
                  <a:pt x="313109" y="405813"/>
                  <a:pt x="344776" y="374094"/>
                  <a:pt x="344776" y="335093"/>
                </a:cubicBezTo>
                <a:cubicBezTo>
                  <a:pt x="344776" y="333272"/>
                  <a:pt x="344728" y="331499"/>
                  <a:pt x="344584" y="329727"/>
                </a:cubicBezTo>
                <a:lnTo>
                  <a:pt x="395204" y="279178"/>
                </a:lnTo>
                <a:lnTo>
                  <a:pt x="396259" y="278076"/>
                </a:lnTo>
                <a:cubicBezTo>
                  <a:pt x="404368" y="295421"/>
                  <a:pt x="408926" y="314682"/>
                  <a:pt x="408926" y="335093"/>
                </a:cubicBezTo>
                <a:cubicBezTo>
                  <a:pt x="408926" y="409502"/>
                  <a:pt x="348567" y="469825"/>
                  <a:pt x="274005" y="469825"/>
                </a:cubicBezTo>
                <a:cubicBezTo>
                  <a:pt x="199491" y="469825"/>
                  <a:pt x="139084" y="409454"/>
                  <a:pt x="139084" y="334997"/>
                </a:cubicBezTo>
                <a:cubicBezTo>
                  <a:pt x="139084" y="260588"/>
                  <a:pt x="199491" y="200265"/>
                  <a:pt x="274005" y="200265"/>
                </a:cubicBezTo>
                <a:close/>
                <a:moveTo>
                  <a:pt x="273958" y="61462"/>
                </a:moveTo>
                <a:cubicBezTo>
                  <a:pt x="319385" y="61462"/>
                  <a:pt x="362127" y="72480"/>
                  <a:pt x="399831" y="91976"/>
                </a:cubicBezTo>
                <a:cubicBezTo>
                  <a:pt x="399495" y="95089"/>
                  <a:pt x="399447" y="98299"/>
                  <a:pt x="399687" y="101508"/>
                </a:cubicBezTo>
                <a:lnTo>
                  <a:pt x="402757" y="141411"/>
                </a:lnTo>
                <a:lnTo>
                  <a:pt x="380068" y="164069"/>
                </a:lnTo>
                <a:cubicBezTo>
                  <a:pt x="349319" y="145003"/>
                  <a:pt x="312957" y="133938"/>
                  <a:pt x="274006" y="133938"/>
                </a:cubicBezTo>
                <a:cubicBezTo>
                  <a:pt x="162811" y="133938"/>
                  <a:pt x="72627" y="223994"/>
                  <a:pt x="72627" y="335079"/>
                </a:cubicBezTo>
                <a:cubicBezTo>
                  <a:pt x="72627" y="446117"/>
                  <a:pt x="162859" y="536173"/>
                  <a:pt x="274101" y="536173"/>
                </a:cubicBezTo>
                <a:cubicBezTo>
                  <a:pt x="385296" y="536173"/>
                  <a:pt x="475480" y="446117"/>
                  <a:pt x="475480" y="335079"/>
                </a:cubicBezTo>
                <a:cubicBezTo>
                  <a:pt x="475480" y="296231"/>
                  <a:pt x="464447" y="259969"/>
                  <a:pt x="445307" y="229168"/>
                </a:cubicBezTo>
                <a:lnTo>
                  <a:pt x="470395" y="204115"/>
                </a:lnTo>
                <a:lnTo>
                  <a:pt x="505222" y="206797"/>
                </a:lnTo>
                <a:cubicBezTo>
                  <a:pt x="506565" y="206893"/>
                  <a:pt x="507908" y="206941"/>
                  <a:pt x="509203" y="206941"/>
                </a:cubicBezTo>
                <a:cubicBezTo>
                  <a:pt x="511458" y="206941"/>
                  <a:pt x="513760" y="206797"/>
                  <a:pt x="515967" y="206510"/>
                </a:cubicBezTo>
                <a:cubicBezTo>
                  <a:pt x="536450" y="244832"/>
                  <a:pt x="548011" y="288566"/>
                  <a:pt x="548011" y="335079"/>
                </a:cubicBezTo>
                <a:cubicBezTo>
                  <a:pt x="548011" y="486163"/>
                  <a:pt x="425351" y="608697"/>
                  <a:pt x="274006" y="608697"/>
                </a:cubicBezTo>
                <a:cubicBezTo>
                  <a:pt x="122708" y="608697"/>
                  <a:pt x="0" y="486163"/>
                  <a:pt x="0" y="335079"/>
                </a:cubicBezTo>
                <a:cubicBezTo>
                  <a:pt x="0" y="183948"/>
                  <a:pt x="122708" y="61462"/>
                  <a:pt x="273958" y="61462"/>
                </a:cubicBezTo>
                <a:close/>
                <a:moveTo>
                  <a:pt x="505808" y="0"/>
                </a:moveTo>
                <a:cubicBezTo>
                  <a:pt x="508927" y="0"/>
                  <a:pt x="511949" y="2252"/>
                  <a:pt x="512237" y="5893"/>
                </a:cubicBezTo>
                <a:lnTo>
                  <a:pt x="516075" y="55382"/>
                </a:lnTo>
                <a:lnTo>
                  <a:pt x="534691" y="36794"/>
                </a:lnTo>
                <a:cubicBezTo>
                  <a:pt x="538337" y="33105"/>
                  <a:pt x="543231" y="31236"/>
                  <a:pt x="548028" y="31236"/>
                </a:cubicBezTo>
                <a:cubicBezTo>
                  <a:pt x="552826" y="31236"/>
                  <a:pt x="557720" y="33105"/>
                  <a:pt x="561414" y="36794"/>
                </a:cubicBezTo>
                <a:lnTo>
                  <a:pt x="572689" y="48100"/>
                </a:lnTo>
                <a:cubicBezTo>
                  <a:pt x="580077" y="55526"/>
                  <a:pt x="580077" y="67455"/>
                  <a:pt x="572689" y="74881"/>
                </a:cubicBezTo>
                <a:lnTo>
                  <a:pt x="556424" y="91074"/>
                </a:lnTo>
                <a:lnTo>
                  <a:pt x="600900" y="94523"/>
                </a:lnTo>
                <a:cubicBezTo>
                  <a:pt x="606321" y="94906"/>
                  <a:pt x="608768" y="101565"/>
                  <a:pt x="604930" y="105398"/>
                </a:cubicBezTo>
                <a:lnTo>
                  <a:pt x="531716" y="178458"/>
                </a:lnTo>
                <a:cubicBezTo>
                  <a:pt x="525671" y="184495"/>
                  <a:pt x="517515" y="187800"/>
                  <a:pt x="509070" y="187800"/>
                </a:cubicBezTo>
                <a:cubicBezTo>
                  <a:pt x="508303" y="187800"/>
                  <a:pt x="507487" y="187800"/>
                  <a:pt x="506672" y="187752"/>
                </a:cubicBezTo>
                <a:lnTo>
                  <a:pt x="504800" y="187609"/>
                </a:lnTo>
                <a:lnTo>
                  <a:pt x="462964" y="184399"/>
                </a:lnTo>
                <a:lnTo>
                  <a:pt x="434177" y="213144"/>
                </a:lnTo>
                <a:lnTo>
                  <a:pt x="386536" y="260765"/>
                </a:lnTo>
                <a:lnTo>
                  <a:pt x="385432" y="261819"/>
                </a:lnTo>
                <a:lnTo>
                  <a:pt x="339326" y="307906"/>
                </a:lnTo>
                <a:lnTo>
                  <a:pt x="319031" y="328124"/>
                </a:lnTo>
                <a:cubicBezTo>
                  <a:pt x="316296" y="330950"/>
                  <a:pt x="312506" y="332627"/>
                  <a:pt x="308524" y="332819"/>
                </a:cubicBezTo>
                <a:lnTo>
                  <a:pt x="291588" y="333633"/>
                </a:lnTo>
                <a:lnTo>
                  <a:pt x="290772" y="333633"/>
                </a:lnTo>
                <a:cubicBezTo>
                  <a:pt x="281465" y="333633"/>
                  <a:pt x="274076" y="325728"/>
                  <a:pt x="274844" y="316386"/>
                </a:cubicBezTo>
                <a:lnTo>
                  <a:pt x="276091" y="300337"/>
                </a:lnTo>
                <a:cubicBezTo>
                  <a:pt x="276379" y="296600"/>
                  <a:pt x="278010" y="293007"/>
                  <a:pt x="280697" y="290324"/>
                </a:cubicBezTo>
                <a:lnTo>
                  <a:pt x="301183" y="269867"/>
                </a:lnTo>
                <a:lnTo>
                  <a:pt x="347290" y="223827"/>
                </a:lnTo>
                <a:lnTo>
                  <a:pt x="348393" y="222725"/>
                </a:lnTo>
                <a:lnTo>
                  <a:pt x="396035" y="175153"/>
                </a:lnTo>
                <a:lnTo>
                  <a:pt x="422519" y="148707"/>
                </a:lnTo>
                <a:lnTo>
                  <a:pt x="419016" y="102907"/>
                </a:lnTo>
                <a:lnTo>
                  <a:pt x="418825" y="100032"/>
                </a:lnTo>
                <a:cubicBezTo>
                  <a:pt x="418105" y="90690"/>
                  <a:pt x="421511" y="81588"/>
                  <a:pt x="428084" y="74976"/>
                </a:cubicBezTo>
                <a:lnTo>
                  <a:pt x="501346" y="1868"/>
                </a:lnTo>
                <a:cubicBezTo>
                  <a:pt x="502641" y="575"/>
                  <a:pt x="504225" y="0"/>
                  <a:pt x="505808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earth-with-americas_44996"/>
          <p:cNvSpPr>
            <a:spLocks noChangeAspect="1"/>
          </p:cNvSpPr>
          <p:nvPr/>
        </p:nvSpPr>
        <p:spPr bwMode="auto">
          <a:xfrm>
            <a:off x="5949216" y="4525626"/>
            <a:ext cx="351799" cy="351332"/>
          </a:xfrm>
          <a:custGeom>
            <a:avLst/>
            <a:gdLst>
              <a:gd name="T0" fmla="*/ 99 w 604"/>
              <a:gd name="T1" fmla="*/ 144 h 604"/>
              <a:gd name="T2" fmla="*/ 91 w 604"/>
              <a:gd name="T3" fmla="*/ 181 h 604"/>
              <a:gd name="T4" fmla="*/ 64 w 604"/>
              <a:gd name="T5" fmla="*/ 154 h 604"/>
              <a:gd name="T6" fmla="*/ 44 w 604"/>
              <a:gd name="T7" fmla="*/ 207 h 604"/>
              <a:gd name="T8" fmla="*/ 16 w 604"/>
              <a:gd name="T9" fmla="*/ 245 h 604"/>
              <a:gd name="T10" fmla="*/ 12 w 604"/>
              <a:gd name="T11" fmla="*/ 284 h 604"/>
              <a:gd name="T12" fmla="*/ 20 w 604"/>
              <a:gd name="T13" fmla="*/ 411 h 604"/>
              <a:gd name="T14" fmla="*/ 35 w 604"/>
              <a:gd name="T15" fmla="*/ 441 h 604"/>
              <a:gd name="T16" fmla="*/ 51 w 604"/>
              <a:gd name="T17" fmla="*/ 468 h 604"/>
              <a:gd name="T18" fmla="*/ 84 w 604"/>
              <a:gd name="T19" fmla="*/ 465 h 604"/>
              <a:gd name="T20" fmla="*/ 123 w 604"/>
              <a:gd name="T21" fmla="*/ 467 h 604"/>
              <a:gd name="T22" fmla="*/ 154 w 604"/>
              <a:gd name="T23" fmla="*/ 565 h 604"/>
              <a:gd name="T24" fmla="*/ 189 w 604"/>
              <a:gd name="T25" fmla="*/ 550 h 604"/>
              <a:gd name="T26" fmla="*/ 428 w 604"/>
              <a:gd name="T27" fmla="*/ 576 h 604"/>
              <a:gd name="T28" fmla="*/ 390 w 604"/>
              <a:gd name="T29" fmla="*/ 478 h 604"/>
              <a:gd name="T30" fmla="*/ 341 w 604"/>
              <a:gd name="T31" fmla="*/ 366 h 604"/>
              <a:gd name="T32" fmla="*/ 303 w 604"/>
              <a:gd name="T33" fmla="*/ 296 h 604"/>
              <a:gd name="T34" fmla="*/ 249 w 604"/>
              <a:gd name="T35" fmla="*/ 268 h 604"/>
              <a:gd name="T36" fmla="*/ 241 w 604"/>
              <a:gd name="T37" fmla="*/ 253 h 604"/>
              <a:gd name="T38" fmla="*/ 207 w 604"/>
              <a:gd name="T39" fmla="*/ 184 h 604"/>
              <a:gd name="T40" fmla="*/ 218 w 604"/>
              <a:gd name="T41" fmla="*/ 108 h 604"/>
              <a:gd name="T42" fmla="*/ 179 w 604"/>
              <a:gd name="T43" fmla="*/ 97 h 604"/>
              <a:gd name="T44" fmla="*/ 248 w 604"/>
              <a:gd name="T45" fmla="*/ 69 h 604"/>
              <a:gd name="T46" fmla="*/ 326 w 604"/>
              <a:gd name="T47" fmla="*/ 75 h 604"/>
              <a:gd name="T48" fmla="*/ 343 w 604"/>
              <a:gd name="T49" fmla="*/ 72 h 604"/>
              <a:gd name="T50" fmla="*/ 380 w 604"/>
              <a:gd name="T51" fmla="*/ 66 h 604"/>
              <a:gd name="T52" fmla="*/ 388 w 604"/>
              <a:gd name="T53" fmla="*/ 82 h 604"/>
              <a:gd name="T54" fmla="*/ 404 w 604"/>
              <a:gd name="T55" fmla="*/ 59 h 604"/>
              <a:gd name="T56" fmla="*/ 436 w 604"/>
              <a:gd name="T57" fmla="*/ 60 h 604"/>
              <a:gd name="T58" fmla="*/ 474 w 604"/>
              <a:gd name="T59" fmla="*/ 91 h 604"/>
              <a:gd name="T60" fmla="*/ 435 w 604"/>
              <a:gd name="T61" fmla="*/ 79 h 604"/>
              <a:gd name="T62" fmla="*/ 424 w 604"/>
              <a:gd name="T63" fmla="*/ 92 h 604"/>
              <a:gd name="T64" fmla="*/ 395 w 604"/>
              <a:gd name="T65" fmla="*/ 94 h 604"/>
              <a:gd name="T66" fmla="*/ 400 w 604"/>
              <a:gd name="T67" fmla="*/ 143 h 604"/>
              <a:gd name="T68" fmla="*/ 450 w 604"/>
              <a:gd name="T69" fmla="*/ 116 h 604"/>
              <a:gd name="T70" fmla="*/ 472 w 604"/>
              <a:gd name="T71" fmla="*/ 147 h 604"/>
              <a:gd name="T72" fmla="*/ 465 w 604"/>
              <a:gd name="T73" fmla="*/ 158 h 604"/>
              <a:gd name="T74" fmla="*/ 463 w 604"/>
              <a:gd name="T75" fmla="*/ 148 h 604"/>
              <a:gd name="T76" fmla="*/ 444 w 604"/>
              <a:gd name="T77" fmla="*/ 144 h 604"/>
              <a:gd name="T78" fmla="*/ 445 w 604"/>
              <a:gd name="T79" fmla="*/ 154 h 604"/>
              <a:gd name="T80" fmla="*/ 402 w 604"/>
              <a:gd name="T81" fmla="*/ 180 h 604"/>
              <a:gd name="T82" fmla="*/ 345 w 604"/>
              <a:gd name="T83" fmla="*/ 240 h 604"/>
              <a:gd name="T84" fmla="*/ 287 w 604"/>
              <a:gd name="T85" fmla="*/ 275 h 604"/>
              <a:gd name="T86" fmla="*/ 337 w 604"/>
              <a:gd name="T87" fmla="*/ 312 h 604"/>
              <a:gd name="T88" fmla="*/ 417 w 604"/>
              <a:gd name="T89" fmla="*/ 305 h 604"/>
              <a:gd name="T90" fmla="*/ 484 w 604"/>
              <a:gd name="T91" fmla="*/ 361 h 604"/>
              <a:gd name="T92" fmla="*/ 511 w 604"/>
              <a:gd name="T93" fmla="*/ 438 h 604"/>
              <a:gd name="T94" fmla="*/ 457 w 604"/>
              <a:gd name="T95" fmla="*/ 509 h 604"/>
              <a:gd name="T96" fmla="*/ 428 w 604"/>
              <a:gd name="T97" fmla="*/ 538 h 604"/>
              <a:gd name="T98" fmla="*/ 444 w 604"/>
              <a:gd name="T99" fmla="*/ 569 h 604"/>
              <a:gd name="T100" fmla="*/ 116 w 604"/>
              <a:gd name="T101" fmla="*/ 436 h 604"/>
              <a:gd name="T102" fmla="*/ 86 w 604"/>
              <a:gd name="T103" fmla="*/ 427 h 604"/>
              <a:gd name="T104" fmla="*/ 89 w 604"/>
              <a:gd name="T105" fmla="*/ 417 h 604"/>
              <a:gd name="T106" fmla="*/ 226 w 604"/>
              <a:gd name="T107" fmla="*/ 130 h 604"/>
              <a:gd name="T108" fmla="*/ 430 w 604"/>
              <a:gd name="T109" fmla="*/ 173 h 604"/>
              <a:gd name="T110" fmla="*/ 453 w 604"/>
              <a:gd name="T111" fmla="*/ 166 h 604"/>
              <a:gd name="T112" fmla="*/ 442 w 604"/>
              <a:gd name="T113" fmla="*/ 166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4" h="604">
                <a:moveTo>
                  <a:pt x="302" y="0"/>
                </a:moveTo>
                <a:cubicBezTo>
                  <a:pt x="200" y="0"/>
                  <a:pt x="109" y="51"/>
                  <a:pt x="55" y="129"/>
                </a:cubicBezTo>
                <a:lnTo>
                  <a:pt x="96" y="131"/>
                </a:lnTo>
                <a:lnTo>
                  <a:pt x="127" y="144"/>
                </a:lnTo>
                <a:lnTo>
                  <a:pt x="122" y="148"/>
                </a:lnTo>
                <a:lnTo>
                  <a:pt x="99" y="144"/>
                </a:lnTo>
                <a:lnTo>
                  <a:pt x="99" y="149"/>
                </a:lnTo>
                <a:lnTo>
                  <a:pt x="108" y="154"/>
                </a:lnTo>
                <a:lnTo>
                  <a:pt x="97" y="157"/>
                </a:lnTo>
                <a:lnTo>
                  <a:pt x="97" y="163"/>
                </a:lnTo>
                <a:lnTo>
                  <a:pt x="74" y="165"/>
                </a:lnTo>
                <a:lnTo>
                  <a:pt x="91" y="181"/>
                </a:lnTo>
                <a:lnTo>
                  <a:pt x="94" y="194"/>
                </a:lnTo>
                <a:lnTo>
                  <a:pt x="86" y="198"/>
                </a:lnTo>
                <a:lnTo>
                  <a:pt x="62" y="178"/>
                </a:lnTo>
                <a:lnTo>
                  <a:pt x="62" y="169"/>
                </a:lnTo>
                <a:lnTo>
                  <a:pt x="68" y="160"/>
                </a:lnTo>
                <a:lnTo>
                  <a:pt x="64" y="154"/>
                </a:lnTo>
                <a:lnTo>
                  <a:pt x="37" y="172"/>
                </a:lnTo>
                <a:lnTo>
                  <a:pt x="30" y="171"/>
                </a:lnTo>
                <a:cubicBezTo>
                  <a:pt x="27" y="177"/>
                  <a:pt x="25" y="182"/>
                  <a:pt x="23" y="187"/>
                </a:cubicBezTo>
                <a:lnTo>
                  <a:pt x="35" y="189"/>
                </a:lnTo>
                <a:lnTo>
                  <a:pt x="47" y="203"/>
                </a:lnTo>
                <a:lnTo>
                  <a:pt x="44" y="207"/>
                </a:lnTo>
                <a:lnTo>
                  <a:pt x="35" y="197"/>
                </a:lnTo>
                <a:lnTo>
                  <a:pt x="31" y="202"/>
                </a:lnTo>
                <a:lnTo>
                  <a:pt x="38" y="212"/>
                </a:lnTo>
                <a:lnTo>
                  <a:pt x="36" y="230"/>
                </a:lnTo>
                <a:lnTo>
                  <a:pt x="17" y="230"/>
                </a:lnTo>
                <a:lnTo>
                  <a:pt x="16" y="245"/>
                </a:lnTo>
                <a:lnTo>
                  <a:pt x="32" y="255"/>
                </a:lnTo>
                <a:lnTo>
                  <a:pt x="38" y="263"/>
                </a:lnTo>
                <a:lnTo>
                  <a:pt x="29" y="265"/>
                </a:lnTo>
                <a:lnTo>
                  <a:pt x="5" y="246"/>
                </a:lnTo>
                <a:cubicBezTo>
                  <a:pt x="4" y="255"/>
                  <a:pt x="2" y="264"/>
                  <a:pt x="1" y="273"/>
                </a:cubicBezTo>
                <a:lnTo>
                  <a:pt x="12" y="284"/>
                </a:lnTo>
                <a:lnTo>
                  <a:pt x="13" y="301"/>
                </a:lnTo>
                <a:lnTo>
                  <a:pt x="2" y="310"/>
                </a:lnTo>
                <a:lnTo>
                  <a:pt x="0" y="311"/>
                </a:lnTo>
                <a:cubicBezTo>
                  <a:pt x="1" y="333"/>
                  <a:pt x="4" y="354"/>
                  <a:pt x="9" y="374"/>
                </a:cubicBezTo>
                <a:cubicBezTo>
                  <a:pt x="11" y="383"/>
                  <a:pt x="14" y="393"/>
                  <a:pt x="17" y="402"/>
                </a:cubicBezTo>
                <a:cubicBezTo>
                  <a:pt x="18" y="405"/>
                  <a:pt x="19" y="408"/>
                  <a:pt x="20" y="411"/>
                </a:cubicBezTo>
                <a:lnTo>
                  <a:pt x="33" y="407"/>
                </a:lnTo>
                <a:lnTo>
                  <a:pt x="33" y="430"/>
                </a:lnTo>
                <a:lnTo>
                  <a:pt x="29" y="431"/>
                </a:lnTo>
                <a:cubicBezTo>
                  <a:pt x="30" y="433"/>
                  <a:pt x="31" y="435"/>
                  <a:pt x="32" y="437"/>
                </a:cubicBezTo>
                <a:lnTo>
                  <a:pt x="36" y="437"/>
                </a:lnTo>
                <a:lnTo>
                  <a:pt x="35" y="441"/>
                </a:lnTo>
                <a:lnTo>
                  <a:pt x="34" y="440"/>
                </a:lnTo>
                <a:cubicBezTo>
                  <a:pt x="34" y="441"/>
                  <a:pt x="35" y="443"/>
                  <a:pt x="35" y="444"/>
                </a:cubicBezTo>
                <a:cubicBezTo>
                  <a:pt x="36" y="445"/>
                  <a:pt x="36" y="446"/>
                  <a:pt x="37" y="447"/>
                </a:cubicBezTo>
                <a:cubicBezTo>
                  <a:pt x="40" y="453"/>
                  <a:pt x="43" y="458"/>
                  <a:pt x="47" y="463"/>
                </a:cubicBezTo>
                <a:lnTo>
                  <a:pt x="51" y="463"/>
                </a:lnTo>
                <a:lnTo>
                  <a:pt x="51" y="468"/>
                </a:lnTo>
                <a:lnTo>
                  <a:pt x="56" y="468"/>
                </a:lnTo>
                <a:lnTo>
                  <a:pt x="68" y="451"/>
                </a:lnTo>
                <a:lnTo>
                  <a:pt x="85" y="451"/>
                </a:lnTo>
                <a:lnTo>
                  <a:pt x="99" y="460"/>
                </a:lnTo>
                <a:lnTo>
                  <a:pt x="92" y="466"/>
                </a:lnTo>
                <a:lnTo>
                  <a:pt x="84" y="465"/>
                </a:lnTo>
                <a:lnTo>
                  <a:pt x="85" y="475"/>
                </a:lnTo>
                <a:lnTo>
                  <a:pt x="89" y="478"/>
                </a:lnTo>
                <a:lnTo>
                  <a:pt x="104" y="479"/>
                </a:lnTo>
                <a:lnTo>
                  <a:pt x="107" y="452"/>
                </a:lnTo>
                <a:lnTo>
                  <a:pt x="115" y="453"/>
                </a:lnTo>
                <a:lnTo>
                  <a:pt x="123" y="467"/>
                </a:lnTo>
                <a:lnTo>
                  <a:pt x="124" y="489"/>
                </a:lnTo>
                <a:lnTo>
                  <a:pt x="137" y="500"/>
                </a:lnTo>
                <a:lnTo>
                  <a:pt x="141" y="514"/>
                </a:lnTo>
                <a:lnTo>
                  <a:pt x="132" y="534"/>
                </a:lnTo>
                <a:lnTo>
                  <a:pt x="121" y="544"/>
                </a:lnTo>
                <a:cubicBezTo>
                  <a:pt x="132" y="552"/>
                  <a:pt x="143" y="559"/>
                  <a:pt x="154" y="565"/>
                </a:cubicBezTo>
                <a:lnTo>
                  <a:pt x="164" y="564"/>
                </a:lnTo>
                <a:lnTo>
                  <a:pt x="172" y="558"/>
                </a:lnTo>
                <a:lnTo>
                  <a:pt x="173" y="539"/>
                </a:lnTo>
                <a:lnTo>
                  <a:pt x="183" y="539"/>
                </a:lnTo>
                <a:lnTo>
                  <a:pt x="183" y="551"/>
                </a:lnTo>
                <a:lnTo>
                  <a:pt x="189" y="550"/>
                </a:lnTo>
                <a:lnTo>
                  <a:pt x="192" y="556"/>
                </a:lnTo>
                <a:lnTo>
                  <a:pt x="182" y="562"/>
                </a:lnTo>
                <a:lnTo>
                  <a:pt x="173" y="566"/>
                </a:lnTo>
                <a:lnTo>
                  <a:pt x="165" y="571"/>
                </a:lnTo>
                <a:cubicBezTo>
                  <a:pt x="206" y="592"/>
                  <a:pt x="253" y="604"/>
                  <a:pt x="302" y="604"/>
                </a:cubicBezTo>
                <a:cubicBezTo>
                  <a:pt x="347" y="604"/>
                  <a:pt x="390" y="594"/>
                  <a:pt x="428" y="576"/>
                </a:cubicBezTo>
                <a:lnTo>
                  <a:pt x="413" y="563"/>
                </a:lnTo>
                <a:lnTo>
                  <a:pt x="400" y="540"/>
                </a:lnTo>
                <a:lnTo>
                  <a:pt x="402" y="517"/>
                </a:lnTo>
                <a:lnTo>
                  <a:pt x="391" y="503"/>
                </a:lnTo>
                <a:lnTo>
                  <a:pt x="396" y="480"/>
                </a:lnTo>
                <a:lnTo>
                  <a:pt x="390" y="478"/>
                </a:lnTo>
                <a:lnTo>
                  <a:pt x="390" y="428"/>
                </a:lnTo>
                <a:cubicBezTo>
                  <a:pt x="390" y="428"/>
                  <a:pt x="373" y="415"/>
                  <a:pt x="372" y="415"/>
                </a:cubicBezTo>
                <a:cubicBezTo>
                  <a:pt x="371" y="415"/>
                  <a:pt x="363" y="413"/>
                  <a:pt x="363" y="413"/>
                </a:cubicBezTo>
                <a:lnTo>
                  <a:pt x="361" y="404"/>
                </a:lnTo>
                <a:lnTo>
                  <a:pt x="339" y="376"/>
                </a:lnTo>
                <a:lnTo>
                  <a:pt x="341" y="366"/>
                </a:lnTo>
                <a:lnTo>
                  <a:pt x="342" y="350"/>
                </a:lnTo>
                <a:lnTo>
                  <a:pt x="357" y="339"/>
                </a:lnTo>
                <a:lnTo>
                  <a:pt x="355" y="321"/>
                </a:lnTo>
                <a:lnTo>
                  <a:pt x="332" y="319"/>
                </a:lnTo>
                <a:lnTo>
                  <a:pt x="315" y="299"/>
                </a:lnTo>
                <a:lnTo>
                  <a:pt x="303" y="296"/>
                </a:lnTo>
                <a:lnTo>
                  <a:pt x="294" y="294"/>
                </a:lnTo>
                <a:lnTo>
                  <a:pt x="295" y="287"/>
                </a:lnTo>
                <a:lnTo>
                  <a:pt x="285" y="286"/>
                </a:lnTo>
                <a:lnTo>
                  <a:pt x="285" y="290"/>
                </a:lnTo>
                <a:lnTo>
                  <a:pt x="260" y="283"/>
                </a:lnTo>
                <a:lnTo>
                  <a:pt x="249" y="268"/>
                </a:lnTo>
                <a:lnTo>
                  <a:pt x="254" y="260"/>
                </a:lnTo>
                <a:lnTo>
                  <a:pt x="237" y="236"/>
                </a:lnTo>
                <a:lnTo>
                  <a:pt x="235" y="219"/>
                </a:lnTo>
                <a:lnTo>
                  <a:pt x="228" y="219"/>
                </a:lnTo>
                <a:lnTo>
                  <a:pt x="230" y="236"/>
                </a:lnTo>
                <a:lnTo>
                  <a:pt x="241" y="253"/>
                </a:lnTo>
                <a:lnTo>
                  <a:pt x="240" y="260"/>
                </a:lnTo>
                <a:lnTo>
                  <a:pt x="231" y="259"/>
                </a:lnTo>
                <a:lnTo>
                  <a:pt x="219" y="239"/>
                </a:lnTo>
                <a:lnTo>
                  <a:pt x="219" y="216"/>
                </a:lnTo>
                <a:lnTo>
                  <a:pt x="207" y="210"/>
                </a:lnTo>
                <a:lnTo>
                  <a:pt x="207" y="184"/>
                </a:lnTo>
                <a:lnTo>
                  <a:pt x="230" y="157"/>
                </a:lnTo>
                <a:lnTo>
                  <a:pt x="228" y="140"/>
                </a:lnTo>
                <a:lnTo>
                  <a:pt x="234" y="136"/>
                </a:lnTo>
                <a:lnTo>
                  <a:pt x="227" y="129"/>
                </a:lnTo>
                <a:lnTo>
                  <a:pt x="227" y="116"/>
                </a:lnTo>
                <a:lnTo>
                  <a:pt x="218" y="108"/>
                </a:lnTo>
                <a:lnTo>
                  <a:pt x="193" y="108"/>
                </a:lnTo>
                <a:lnTo>
                  <a:pt x="189" y="112"/>
                </a:lnTo>
                <a:lnTo>
                  <a:pt x="159" y="112"/>
                </a:lnTo>
                <a:lnTo>
                  <a:pt x="148" y="103"/>
                </a:lnTo>
                <a:lnTo>
                  <a:pt x="157" y="97"/>
                </a:lnTo>
                <a:lnTo>
                  <a:pt x="179" y="97"/>
                </a:lnTo>
                <a:lnTo>
                  <a:pt x="179" y="93"/>
                </a:lnTo>
                <a:lnTo>
                  <a:pt x="169" y="91"/>
                </a:lnTo>
                <a:lnTo>
                  <a:pt x="175" y="86"/>
                </a:lnTo>
                <a:lnTo>
                  <a:pt x="189" y="84"/>
                </a:lnTo>
                <a:lnTo>
                  <a:pt x="211" y="69"/>
                </a:lnTo>
                <a:lnTo>
                  <a:pt x="248" y="69"/>
                </a:lnTo>
                <a:lnTo>
                  <a:pt x="268" y="76"/>
                </a:lnTo>
                <a:lnTo>
                  <a:pt x="275" y="79"/>
                </a:lnTo>
                <a:lnTo>
                  <a:pt x="281" y="80"/>
                </a:lnTo>
                <a:lnTo>
                  <a:pt x="290" y="71"/>
                </a:lnTo>
                <a:lnTo>
                  <a:pt x="319" y="71"/>
                </a:lnTo>
                <a:lnTo>
                  <a:pt x="326" y="75"/>
                </a:lnTo>
                <a:lnTo>
                  <a:pt x="338" y="77"/>
                </a:lnTo>
                <a:lnTo>
                  <a:pt x="339" y="82"/>
                </a:lnTo>
                <a:lnTo>
                  <a:pt x="359" y="83"/>
                </a:lnTo>
                <a:lnTo>
                  <a:pt x="356" y="76"/>
                </a:lnTo>
                <a:lnTo>
                  <a:pt x="339" y="76"/>
                </a:lnTo>
                <a:lnTo>
                  <a:pt x="343" y="72"/>
                </a:lnTo>
                <a:lnTo>
                  <a:pt x="341" y="67"/>
                </a:lnTo>
                <a:lnTo>
                  <a:pt x="325" y="67"/>
                </a:lnTo>
                <a:lnTo>
                  <a:pt x="343" y="55"/>
                </a:lnTo>
                <a:lnTo>
                  <a:pt x="359" y="55"/>
                </a:lnTo>
                <a:lnTo>
                  <a:pt x="367" y="65"/>
                </a:lnTo>
                <a:lnTo>
                  <a:pt x="380" y="66"/>
                </a:lnTo>
                <a:lnTo>
                  <a:pt x="388" y="59"/>
                </a:lnTo>
                <a:lnTo>
                  <a:pt x="393" y="61"/>
                </a:lnTo>
                <a:lnTo>
                  <a:pt x="383" y="72"/>
                </a:lnTo>
                <a:cubicBezTo>
                  <a:pt x="383" y="72"/>
                  <a:pt x="368" y="72"/>
                  <a:pt x="369" y="72"/>
                </a:cubicBezTo>
                <a:cubicBezTo>
                  <a:pt x="369" y="72"/>
                  <a:pt x="370" y="82"/>
                  <a:pt x="370" y="82"/>
                </a:cubicBezTo>
                <a:lnTo>
                  <a:pt x="388" y="82"/>
                </a:lnTo>
                <a:lnTo>
                  <a:pt x="390" y="77"/>
                </a:lnTo>
                <a:lnTo>
                  <a:pt x="402" y="76"/>
                </a:lnTo>
                <a:lnTo>
                  <a:pt x="404" y="69"/>
                </a:lnTo>
                <a:lnTo>
                  <a:pt x="396" y="68"/>
                </a:lnTo>
                <a:lnTo>
                  <a:pt x="399" y="61"/>
                </a:lnTo>
                <a:lnTo>
                  <a:pt x="404" y="59"/>
                </a:lnTo>
                <a:lnTo>
                  <a:pt x="424" y="60"/>
                </a:lnTo>
                <a:lnTo>
                  <a:pt x="413" y="70"/>
                </a:lnTo>
                <a:lnTo>
                  <a:pt x="415" y="78"/>
                </a:lnTo>
                <a:lnTo>
                  <a:pt x="426" y="79"/>
                </a:lnTo>
                <a:lnTo>
                  <a:pt x="425" y="66"/>
                </a:lnTo>
                <a:lnTo>
                  <a:pt x="436" y="60"/>
                </a:lnTo>
                <a:lnTo>
                  <a:pt x="455" y="58"/>
                </a:lnTo>
                <a:lnTo>
                  <a:pt x="482" y="70"/>
                </a:lnTo>
                <a:lnTo>
                  <a:pt x="482" y="81"/>
                </a:lnTo>
                <a:lnTo>
                  <a:pt x="491" y="83"/>
                </a:lnTo>
                <a:lnTo>
                  <a:pt x="487" y="91"/>
                </a:lnTo>
                <a:lnTo>
                  <a:pt x="474" y="91"/>
                </a:lnTo>
                <a:lnTo>
                  <a:pt x="471" y="101"/>
                </a:lnTo>
                <a:lnTo>
                  <a:pt x="442" y="94"/>
                </a:lnTo>
                <a:lnTo>
                  <a:pt x="465" y="82"/>
                </a:lnTo>
                <a:lnTo>
                  <a:pt x="456" y="75"/>
                </a:lnTo>
                <a:lnTo>
                  <a:pt x="437" y="77"/>
                </a:lnTo>
                <a:lnTo>
                  <a:pt x="435" y="79"/>
                </a:lnTo>
                <a:lnTo>
                  <a:pt x="435" y="79"/>
                </a:lnTo>
                <a:lnTo>
                  <a:pt x="435" y="79"/>
                </a:lnTo>
                <a:lnTo>
                  <a:pt x="429" y="85"/>
                </a:lnTo>
                <a:lnTo>
                  <a:pt x="420" y="86"/>
                </a:lnTo>
                <a:lnTo>
                  <a:pt x="421" y="90"/>
                </a:lnTo>
                <a:lnTo>
                  <a:pt x="424" y="92"/>
                </a:lnTo>
                <a:lnTo>
                  <a:pt x="424" y="93"/>
                </a:lnTo>
                <a:lnTo>
                  <a:pt x="417" y="94"/>
                </a:lnTo>
                <a:lnTo>
                  <a:pt x="416" y="99"/>
                </a:lnTo>
                <a:lnTo>
                  <a:pt x="409" y="99"/>
                </a:lnTo>
                <a:lnTo>
                  <a:pt x="408" y="90"/>
                </a:lnTo>
                <a:lnTo>
                  <a:pt x="395" y="94"/>
                </a:lnTo>
                <a:lnTo>
                  <a:pt x="369" y="110"/>
                </a:lnTo>
                <a:lnTo>
                  <a:pt x="372" y="120"/>
                </a:lnTo>
                <a:lnTo>
                  <a:pt x="379" y="125"/>
                </a:lnTo>
                <a:lnTo>
                  <a:pt x="394" y="127"/>
                </a:lnTo>
                <a:lnTo>
                  <a:pt x="394" y="144"/>
                </a:lnTo>
                <a:lnTo>
                  <a:pt x="400" y="143"/>
                </a:lnTo>
                <a:lnTo>
                  <a:pt x="407" y="130"/>
                </a:lnTo>
                <a:lnTo>
                  <a:pt x="422" y="125"/>
                </a:lnTo>
                <a:lnTo>
                  <a:pt x="422" y="105"/>
                </a:lnTo>
                <a:lnTo>
                  <a:pt x="431" y="98"/>
                </a:lnTo>
                <a:lnTo>
                  <a:pt x="452" y="103"/>
                </a:lnTo>
                <a:lnTo>
                  <a:pt x="450" y="116"/>
                </a:lnTo>
                <a:lnTo>
                  <a:pt x="456" y="116"/>
                </a:lnTo>
                <a:lnTo>
                  <a:pt x="471" y="109"/>
                </a:lnTo>
                <a:lnTo>
                  <a:pt x="472" y="126"/>
                </a:lnTo>
                <a:lnTo>
                  <a:pt x="483" y="133"/>
                </a:lnTo>
                <a:lnTo>
                  <a:pt x="482" y="143"/>
                </a:lnTo>
                <a:lnTo>
                  <a:pt x="472" y="147"/>
                </a:lnTo>
                <a:lnTo>
                  <a:pt x="472" y="150"/>
                </a:lnTo>
                <a:lnTo>
                  <a:pt x="485" y="156"/>
                </a:lnTo>
                <a:lnTo>
                  <a:pt x="485" y="163"/>
                </a:lnTo>
                <a:lnTo>
                  <a:pt x="481" y="163"/>
                </a:lnTo>
                <a:cubicBezTo>
                  <a:pt x="481" y="163"/>
                  <a:pt x="481" y="163"/>
                  <a:pt x="481" y="163"/>
                </a:cubicBezTo>
                <a:lnTo>
                  <a:pt x="465" y="158"/>
                </a:lnTo>
                <a:lnTo>
                  <a:pt x="464" y="153"/>
                </a:lnTo>
                <a:lnTo>
                  <a:pt x="464" y="153"/>
                </a:lnTo>
                <a:lnTo>
                  <a:pt x="469" y="150"/>
                </a:lnTo>
                <a:lnTo>
                  <a:pt x="469" y="145"/>
                </a:lnTo>
                <a:lnTo>
                  <a:pt x="464" y="144"/>
                </a:lnTo>
                <a:lnTo>
                  <a:pt x="463" y="148"/>
                </a:lnTo>
                <a:lnTo>
                  <a:pt x="454" y="149"/>
                </a:lnTo>
                <a:lnTo>
                  <a:pt x="453" y="149"/>
                </a:lnTo>
                <a:lnTo>
                  <a:pt x="453" y="150"/>
                </a:lnTo>
                <a:lnTo>
                  <a:pt x="450" y="150"/>
                </a:lnTo>
                <a:lnTo>
                  <a:pt x="447" y="145"/>
                </a:lnTo>
                <a:lnTo>
                  <a:pt x="444" y="144"/>
                </a:lnTo>
                <a:lnTo>
                  <a:pt x="438" y="144"/>
                </a:lnTo>
                <a:lnTo>
                  <a:pt x="435" y="146"/>
                </a:lnTo>
                <a:lnTo>
                  <a:pt x="435" y="151"/>
                </a:lnTo>
                <a:lnTo>
                  <a:pt x="441" y="153"/>
                </a:lnTo>
                <a:lnTo>
                  <a:pt x="446" y="154"/>
                </a:lnTo>
                <a:lnTo>
                  <a:pt x="445" y="154"/>
                </a:lnTo>
                <a:lnTo>
                  <a:pt x="440" y="160"/>
                </a:lnTo>
                <a:lnTo>
                  <a:pt x="438" y="157"/>
                </a:lnTo>
                <a:lnTo>
                  <a:pt x="433" y="156"/>
                </a:lnTo>
                <a:lnTo>
                  <a:pt x="420" y="168"/>
                </a:lnTo>
                <a:lnTo>
                  <a:pt x="422" y="169"/>
                </a:lnTo>
                <a:lnTo>
                  <a:pt x="402" y="180"/>
                </a:lnTo>
                <a:lnTo>
                  <a:pt x="384" y="199"/>
                </a:lnTo>
                <a:lnTo>
                  <a:pt x="383" y="207"/>
                </a:lnTo>
                <a:lnTo>
                  <a:pt x="365" y="219"/>
                </a:lnTo>
                <a:lnTo>
                  <a:pt x="356" y="228"/>
                </a:lnTo>
                <a:lnTo>
                  <a:pt x="357" y="246"/>
                </a:lnTo>
                <a:lnTo>
                  <a:pt x="345" y="240"/>
                </a:lnTo>
                <a:lnTo>
                  <a:pt x="345" y="230"/>
                </a:lnTo>
                <a:lnTo>
                  <a:pt x="310" y="230"/>
                </a:lnTo>
                <a:lnTo>
                  <a:pt x="293" y="239"/>
                </a:lnTo>
                <a:lnTo>
                  <a:pt x="285" y="253"/>
                </a:lnTo>
                <a:lnTo>
                  <a:pt x="282" y="264"/>
                </a:lnTo>
                <a:lnTo>
                  <a:pt x="287" y="275"/>
                </a:lnTo>
                <a:lnTo>
                  <a:pt x="301" y="277"/>
                </a:lnTo>
                <a:lnTo>
                  <a:pt x="323" y="262"/>
                </a:lnTo>
                <a:lnTo>
                  <a:pt x="325" y="270"/>
                </a:lnTo>
                <a:lnTo>
                  <a:pt x="318" y="282"/>
                </a:lnTo>
                <a:lnTo>
                  <a:pt x="335" y="285"/>
                </a:lnTo>
                <a:lnTo>
                  <a:pt x="337" y="312"/>
                </a:lnTo>
                <a:lnTo>
                  <a:pt x="360" y="316"/>
                </a:lnTo>
                <a:lnTo>
                  <a:pt x="375" y="298"/>
                </a:lnTo>
                <a:lnTo>
                  <a:pt x="393" y="302"/>
                </a:lnTo>
                <a:lnTo>
                  <a:pt x="400" y="311"/>
                </a:lnTo>
                <a:lnTo>
                  <a:pt x="417" y="310"/>
                </a:lnTo>
                <a:lnTo>
                  <a:pt x="417" y="305"/>
                </a:lnTo>
                <a:lnTo>
                  <a:pt x="427" y="309"/>
                </a:lnTo>
                <a:lnTo>
                  <a:pt x="437" y="326"/>
                </a:lnTo>
                <a:lnTo>
                  <a:pt x="456" y="326"/>
                </a:lnTo>
                <a:lnTo>
                  <a:pt x="463" y="338"/>
                </a:lnTo>
                <a:lnTo>
                  <a:pt x="464" y="353"/>
                </a:lnTo>
                <a:lnTo>
                  <a:pt x="484" y="361"/>
                </a:lnTo>
                <a:lnTo>
                  <a:pt x="510" y="361"/>
                </a:lnTo>
                <a:lnTo>
                  <a:pt x="517" y="373"/>
                </a:lnTo>
                <a:lnTo>
                  <a:pt x="529" y="377"/>
                </a:lnTo>
                <a:lnTo>
                  <a:pt x="527" y="387"/>
                </a:lnTo>
                <a:lnTo>
                  <a:pt x="514" y="403"/>
                </a:lnTo>
                <a:lnTo>
                  <a:pt x="511" y="438"/>
                </a:lnTo>
                <a:lnTo>
                  <a:pt x="499" y="447"/>
                </a:lnTo>
                <a:lnTo>
                  <a:pt x="482" y="447"/>
                </a:lnTo>
                <a:lnTo>
                  <a:pt x="477" y="457"/>
                </a:lnTo>
                <a:lnTo>
                  <a:pt x="481" y="475"/>
                </a:lnTo>
                <a:lnTo>
                  <a:pt x="463" y="498"/>
                </a:lnTo>
                <a:lnTo>
                  <a:pt x="457" y="509"/>
                </a:lnTo>
                <a:lnTo>
                  <a:pt x="440" y="517"/>
                </a:lnTo>
                <a:lnTo>
                  <a:pt x="428" y="519"/>
                </a:lnTo>
                <a:lnTo>
                  <a:pt x="428" y="524"/>
                </a:lnTo>
                <a:lnTo>
                  <a:pt x="436" y="526"/>
                </a:lnTo>
                <a:lnTo>
                  <a:pt x="435" y="531"/>
                </a:lnTo>
                <a:lnTo>
                  <a:pt x="428" y="538"/>
                </a:lnTo>
                <a:lnTo>
                  <a:pt x="432" y="544"/>
                </a:lnTo>
                <a:lnTo>
                  <a:pt x="441" y="544"/>
                </a:lnTo>
                <a:lnTo>
                  <a:pt x="440" y="551"/>
                </a:lnTo>
                <a:lnTo>
                  <a:pt x="438" y="557"/>
                </a:lnTo>
                <a:lnTo>
                  <a:pt x="437" y="563"/>
                </a:lnTo>
                <a:lnTo>
                  <a:pt x="444" y="569"/>
                </a:lnTo>
                <a:cubicBezTo>
                  <a:pt x="539" y="518"/>
                  <a:pt x="604" y="417"/>
                  <a:pt x="604" y="302"/>
                </a:cubicBezTo>
                <a:cubicBezTo>
                  <a:pt x="604" y="136"/>
                  <a:pt x="469" y="0"/>
                  <a:pt x="302" y="0"/>
                </a:cubicBezTo>
                <a:close/>
                <a:moveTo>
                  <a:pt x="137" y="449"/>
                </a:moveTo>
                <a:lnTo>
                  <a:pt x="124" y="449"/>
                </a:lnTo>
                <a:lnTo>
                  <a:pt x="124" y="435"/>
                </a:lnTo>
                <a:lnTo>
                  <a:pt x="116" y="436"/>
                </a:lnTo>
                <a:lnTo>
                  <a:pt x="109" y="443"/>
                </a:lnTo>
                <a:lnTo>
                  <a:pt x="90" y="445"/>
                </a:lnTo>
                <a:lnTo>
                  <a:pt x="90" y="436"/>
                </a:lnTo>
                <a:lnTo>
                  <a:pt x="95" y="436"/>
                </a:lnTo>
                <a:lnTo>
                  <a:pt x="95" y="431"/>
                </a:lnTo>
                <a:lnTo>
                  <a:pt x="86" y="427"/>
                </a:lnTo>
                <a:lnTo>
                  <a:pt x="70" y="424"/>
                </a:lnTo>
                <a:lnTo>
                  <a:pt x="63" y="415"/>
                </a:lnTo>
                <a:lnTo>
                  <a:pt x="74" y="404"/>
                </a:lnTo>
                <a:lnTo>
                  <a:pt x="82" y="409"/>
                </a:lnTo>
                <a:lnTo>
                  <a:pt x="81" y="417"/>
                </a:lnTo>
                <a:lnTo>
                  <a:pt x="89" y="417"/>
                </a:lnTo>
                <a:lnTo>
                  <a:pt x="98" y="412"/>
                </a:lnTo>
                <a:lnTo>
                  <a:pt x="129" y="427"/>
                </a:lnTo>
                <a:lnTo>
                  <a:pt x="130" y="443"/>
                </a:lnTo>
                <a:lnTo>
                  <a:pt x="137" y="443"/>
                </a:lnTo>
                <a:lnTo>
                  <a:pt x="137" y="449"/>
                </a:lnTo>
                <a:close/>
                <a:moveTo>
                  <a:pt x="226" y="130"/>
                </a:moveTo>
                <a:lnTo>
                  <a:pt x="225" y="138"/>
                </a:lnTo>
                <a:lnTo>
                  <a:pt x="220" y="138"/>
                </a:lnTo>
                <a:cubicBezTo>
                  <a:pt x="219" y="138"/>
                  <a:pt x="218" y="129"/>
                  <a:pt x="218" y="129"/>
                </a:cubicBezTo>
                <a:lnTo>
                  <a:pt x="226" y="130"/>
                </a:lnTo>
                <a:close/>
                <a:moveTo>
                  <a:pt x="436" y="173"/>
                </a:moveTo>
                <a:lnTo>
                  <a:pt x="430" y="173"/>
                </a:lnTo>
                <a:lnTo>
                  <a:pt x="430" y="169"/>
                </a:lnTo>
                <a:lnTo>
                  <a:pt x="433" y="166"/>
                </a:lnTo>
                <a:lnTo>
                  <a:pt x="437" y="169"/>
                </a:lnTo>
                <a:lnTo>
                  <a:pt x="436" y="173"/>
                </a:lnTo>
                <a:close/>
                <a:moveTo>
                  <a:pt x="457" y="165"/>
                </a:moveTo>
                <a:lnTo>
                  <a:pt x="453" y="166"/>
                </a:lnTo>
                <a:lnTo>
                  <a:pt x="452" y="170"/>
                </a:lnTo>
                <a:lnTo>
                  <a:pt x="449" y="172"/>
                </a:lnTo>
                <a:lnTo>
                  <a:pt x="444" y="172"/>
                </a:lnTo>
                <a:cubicBezTo>
                  <a:pt x="444" y="171"/>
                  <a:pt x="444" y="170"/>
                  <a:pt x="444" y="170"/>
                </a:cubicBezTo>
                <a:lnTo>
                  <a:pt x="442" y="170"/>
                </a:lnTo>
                <a:lnTo>
                  <a:pt x="442" y="166"/>
                </a:lnTo>
                <a:lnTo>
                  <a:pt x="450" y="166"/>
                </a:lnTo>
                <a:lnTo>
                  <a:pt x="452" y="161"/>
                </a:lnTo>
                <a:lnTo>
                  <a:pt x="455" y="161"/>
                </a:lnTo>
                <a:lnTo>
                  <a:pt x="459" y="162"/>
                </a:lnTo>
                <a:lnTo>
                  <a:pt x="457" y="16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  <p:sp>
        <p:nvSpPr>
          <p:cNvPr id="79" name="wifi_348171"/>
          <p:cNvSpPr>
            <a:spLocks noChangeAspect="1"/>
          </p:cNvSpPr>
          <p:nvPr/>
        </p:nvSpPr>
        <p:spPr bwMode="auto">
          <a:xfrm>
            <a:off x="8789608" y="4561117"/>
            <a:ext cx="314704" cy="314266"/>
          </a:xfrm>
          <a:custGeom>
            <a:avLst/>
            <a:gdLst>
              <a:gd name="connsiteX0" fmla="*/ 303432 w 606933"/>
              <a:gd name="connsiteY0" fmla="*/ 462698 h 606088"/>
              <a:gd name="connsiteX1" fmla="*/ 375127 w 606933"/>
              <a:gd name="connsiteY1" fmla="*/ 534393 h 606088"/>
              <a:gd name="connsiteX2" fmla="*/ 303432 w 606933"/>
              <a:gd name="connsiteY2" fmla="*/ 606088 h 606088"/>
              <a:gd name="connsiteX3" fmla="*/ 231737 w 606933"/>
              <a:gd name="connsiteY3" fmla="*/ 534393 h 606088"/>
              <a:gd name="connsiteX4" fmla="*/ 303432 w 606933"/>
              <a:gd name="connsiteY4" fmla="*/ 462698 h 606088"/>
              <a:gd name="connsiteX5" fmla="*/ 303467 w 606933"/>
              <a:gd name="connsiteY5" fmla="*/ 386134 h 606088"/>
              <a:gd name="connsiteX6" fmla="*/ 423957 w 606933"/>
              <a:gd name="connsiteY6" fmla="*/ 437067 h 606088"/>
              <a:gd name="connsiteX7" fmla="*/ 405850 w 606933"/>
              <a:gd name="connsiteY7" fmla="*/ 454653 h 606088"/>
              <a:gd name="connsiteX8" fmla="*/ 303467 w 606933"/>
              <a:gd name="connsiteY8" fmla="*/ 411312 h 606088"/>
              <a:gd name="connsiteX9" fmla="*/ 201084 w 606933"/>
              <a:gd name="connsiteY9" fmla="*/ 454653 h 606088"/>
              <a:gd name="connsiteX10" fmla="*/ 182976 w 606933"/>
              <a:gd name="connsiteY10" fmla="*/ 437067 h 606088"/>
              <a:gd name="connsiteX11" fmla="*/ 303467 w 606933"/>
              <a:gd name="connsiteY11" fmla="*/ 386134 h 606088"/>
              <a:gd name="connsiteX12" fmla="*/ 303479 w 606933"/>
              <a:gd name="connsiteY12" fmla="*/ 306677 h 606088"/>
              <a:gd name="connsiteX13" fmla="*/ 398522 w 606933"/>
              <a:gd name="connsiteY13" fmla="*/ 325726 h 606088"/>
              <a:gd name="connsiteX14" fmla="*/ 478927 w 606933"/>
              <a:gd name="connsiteY14" fmla="*/ 380852 h 606088"/>
              <a:gd name="connsiteX15" fmla="*/ 460824 w 606933"/>
              <a:gd name="connsiteY15" fmla="*/ 398554 h 606088"/>
              <a:gd name="connsiteX16" fmla="*/ 388700 w 606933"/>
              <a:gd name="connsiteY16" fmla="*/ 349008 h 606088"/>
              <a:gd name="connsiteX17" fmla="*/ 218259 w 606933"/>
              <a:gd name="connsiteY17" fmla="*/ 349008 h 606088"/>
              <a:gd name="connsiteX18" fmla="*/ 146039 w 606933"/>
              <a:gd name="connsiteY18" fmla="*/ 398554 h 606088"/>
              <a:gd name="connsiteX19" fmla="*/ 127935 w 606933"/>
              <a:gd name="connsiteY19" fmla="*/ 380852 h 606088"/>
              <a:gd name="connsiteX20" fmla="*/ 208437 w 606933"/>
              <a:gd name="connsiteY20" fmla="*/ 325726 h 606088"/>
              <a:gd name="connsiteX21" fmla="*/ 303479 w 606933"/>
              <a:gd name="connsiteY21" fmla="*/ 306677 h 606088"/>
              <a:gd name="connsiteX22" fmla="*/ 303467 w 606933"/>
              <a:gd name="connsiteY22" fmla="*/ 227080 h 606088"/>
              <a:gd name="connsiteX23" fmla="*/ 534039 w 606933"/>
              <a:gd name="connsiteY23" fmla="*/ 324555 h 606088"/>
              <a:gd name="connsiteX24" fmla="*/ 515932 w 606933"/>
              <a:gd name="connsiteY24" fmla="*/ 342243 h 606088"/>
              <a:gd name="connsiteX25" fmla="*/ 303467 w 606933"/>
              <a:gd name="connsiteY25" fmla="*/ 252266 h 606088"/>
              <a:gd name="connsiteX26" fmla="*/ 91001 w 606933"/>
              <a:gd name="connsiteY26" fmla="*/ 342243 h 606088"/>
              <a:gd name="connsiteX27" fmla="*/ 72894 w 606933"/>
              <a:gd name="connsiteY27" fmla="*/ 324555 h 606088"/>
              <a:gd name="connsiteX28" fmla="*/ 303467 w 606933"/>
              <a:gd name="connsiteY28" fmla="*/ 227080 h 606088"/>
              <a:gd name="connsiteX29" fmla="*/ 380417 w 606933"/>
              <a:gd name="connsiteY29" fmla="*/ 0 h 606088"/>
              <a:gd name="connsiteX30" fmla="*/ 381573 w 606933"/>
              <a:gd name="connsiteY30" fmla="*/ 0 h 606088"/>
              <a:gd name="connsiteX31" fmla="*/ 527383 w 606933"/>
              <a:gd name="connsiteY31" fmla="*/ 133962 h 606088"/>
              <a:gd name="connsiteX32" fmla="*/ 520834 w 606933"/>
              <a:gd name="connsiteY32" fmla="*/ 184931 h 606088"/>
              <a:gd name="connsiteX33" fmla="*/ 606933 w 606933"/>
              <a:gd name="connsiteY33" fmla="*/ 288696 h 606088"/>
              <a:gd name="connsiteX34" fmla="*/ 500994 w 606933"/>
              <a:gd name="connsiteY34" fmla="*/ 394673 h 606088"/>
              <a:gd name="connsiteX35" fmla="*/ 569758 w 606933"/>
              <a:gd name="connsiteY35" fmla="*/ 324952 h 606088"/>
              <a:gd name="connsiteX36" fmla="*/ 552134 w 606933"/>
              <a:gd name="connsiteY36" fmla="*/ 306968 h 606088"/>
              <a:gd name="connsiteX37" fmla="*/ 303467 w 606933"/>
              <a:gd name="connsiteY37" fmla="*/ 201760 h 606088"/>
              <a:gd name="connsiteX38" fmla="*/ 54799 w 606933"/>
              <a:gd name="connsiteY38" fmla="*/ 306968 h 606088"/>
              <a:gd name="connsiteX39" fmla="*/ 37175 w 606933"/>
              <a:gd name="connsiteY39" fmla="*/ 324952 h 606088"/>
              <a:gd name="connsiteX40" fmla="*/ 105939 w 606933"/>
              <a:gd name="connsiteY40" fmla="*/ 394673 h 606088"/>
              <a:gd name="connsiteX41" fmla="*/ 0 w 606933"/>
              <a:gd name="connsiteY41" fmla="*/ 288696 h 606088"/>
              <a:gd name="connsiteX42" fmla="*/ 63949 w 606933"/>
              <a:gd name="connsiteY42" fmla="*/ 191663 h 606088"/>
              <a:gd name="connsiteX43" fmla="*/ 68764 w 606933"/>
              <a:gd name="connsiteY43" fmla="*/ 138963 h 606088"/>
              <a:gd name="connsiteX44" fmla="*/ 162087 w 606933"/>
              <a:gd name="connsiteY44" fmla="*/ 67702 h 606088"/>
              <a:gd name="connsiteX45" fmla="*/ 243178 w 606933"/>
              <a:gd name="connsiteY45" fmla="*/ 91360 h 606088"/>
              <a:gd name="connsiteX46" fmla="*/ 380417 w 606933"/>
              <a:gd name="connsiteY46" fmla="*/ 0 h 60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6933" h="606088">
                <a:moveTo>
                  <a:pt x="303432" y="462698"/>
                </a:moveTo>
                <a:cubicBezTo>
                  <a:pt x="343028" y="462698"/>
                  <a:pt x="375127" y="494797"/>
                  <a:pt x="375127" y="534393"/>
                </a:cubicBezTo>
                <a:cubicBezTo>
                  <a:pt x="375127" y="573989"/>
                  <a:pt x="343028" y="606088"/>
                  <a:pt x="303432" y="606088"/>
                </a:cubicBezTo>
                <a:cubicBezTo>
                  <a:pt x="263836" y="606088"/>
                  <a:pt x="231737" y="573989"/>
                  <a:pt x="231737" y="534393"/>
                </a:cubicBezTo>
                <a:cubicBezTo>
                  <a:pt x="231737" y="494797"/>
                  <a:pt x="263836" y="462698"/>
                  <a:pt x="303432" y="462698"/>
                </a:cubicBezTo>
                <a:close/>
                <a:moveTo>
                  <a:pt x="303467" y="386134"/>
                </a:moveTo>
                <a:cubicBezTo>
                  <a:pt x="348928" y="386134"/>
                  <a:pt x="391788" y="404201"/>
                  <a:pt x="423957" y="437067"/>
                </a:cubicBezTo>
                <a:lnTo>
                  <a:pt x="405850" y="454653"/>
                </a:lnTo>
                <a:cubicBezTo>
                  <a:pt x="378496" y="426784"/>
                  <a:pt x="342089" y="411312"/>
                  <a:pt x="303467" y="411312"/>
                </a:cubicBezTo>
                <a:cubicBezTo>
                  <a:pt x="264748" y="411312"/>
                  <a:pt x="228437" y="426784"/>
                  <a:pt x="201084" y="454653"/>
                </a:cubicBezTo>
                <a:lnTo>
                  <a:pt x="182976" y="437067"/>
                </a:lnTo>
                <a:cubicBezTo>
                  <a:pt x="215146" y="404201"/>
                  <a:pt x="257910" y="386134"/>
                  <a:pt x="303467" y="386134"/>
                </a:cubicBezTo>
                <a:close/>
                <a:moveTo>
                  <a:pt x="303479" y="306677"/>
                </a:moveTo>
                <a:cubicBezTo>
                  <a:pt x="335955" y="306677"/>
                  <a:pt x="368430" y="313027"/>
                  <a:pt x="398522" y="325726"/>
                </a:cubicBezTo>
                <a:cubicBezTo>
                  <a:pt x="428565" y="338521"/>
                  <a:pt x="455624" y="357089"/>
                  <a:pt x="478927" y="380852"/>
                </a:cubicBezTo>
                <a:lnTo>
                  <a:pt x="460824" y="398554"/>
                </a:lnTo>
                <a:cubicBezTo>
                  <a:pt x="439928" y="377100"/>
                  <a:pt x="415662" y="360456"/>
                  <a:pt x="388700" y="349008"/>
                </a:cubicBezTo>
                <a:cubicBezTo>
                  <a:pt x="334775" y="326207"/>
                  <a:pt x="272184" y="326207"/>
                  <a:pt x="218259" y="349008"/>
                </a:cubicBezTo>
                <a:cubicBezTo>
                  <a:pt x="191297" y="360456"/>
                  <a:pt x="167031" y="377100"/>
                  <a:pt x="146039" y="398554"/>
                </a:cubicBezTo>
                <a:lnTo>
                  <a:pt x="127935" y="380852"/>
                </a:lnTo>
                <a:cubicBezTo>
                  <a:pt x="151238" y="357089"/>
                  <a:pt x="178297" y="338521"/>
                  <a:pt x="208437" y="325726"/>
                </a:cubicBezTo>
                <a:cubicBezTo>
                  <a:pt x="238529" y="313027"/>
                  <a:pt x="271004" y="306677"/>
                  <a:pt x="303479" y="306677"/>
                </a:cubicBezTo>
                <a:close/>
                <a:moveTo>
                  <a:pt x="303467" y="227080"/>
                </a:moveTo>
                <a:cubicBezTo>
                  <a:pt x="390533" y="227080"/>
                  <a:pt x="472399" y="261687"/>
                  <a:pt x="534039" y="324555"/>
                </a:cubicBezTo>
                <a:lnTo>
                  <a:pt x="515932" y="342243"/>
                </a:lnTo>
                <a:cubicBezTo>
                  <a:pt x="459108" y="284181"/>
                  <a:pt x="383695" y="252266"/>
                  <a:pt x="303467" y="252266"/>
                </a:cubicBezTo>
                <a:cubicBezTo>
                  <a:pt x="223238" y="252266"/>
                  <a:pt x="147729" y="284181"/>
                  <a:pt x="91001" y="342243"/>
                </a:cubicBezTo>
                <a:lnTo>
                  <a:pt x="72894" y="324555"/>
                </a:lnTo>
                <a:cubicBezTo>
                  <a:pt x="134438" y="261687"/>
                  <a:pt x="216304" y="227080"/>
                  <a:pt x="303467" y="227080"/>
                </a:cubicBezTo>
                <a:close/>
                <a:moveTo>
                  <a:pt x="380417" y="0"/>
                </a:moveTo>
                <a:lnTo>
                  <a:pt x="381573" y="0"/>
                </a:lnTo>
                <a:cubicBezTo>
                  <a:pt x="457463" y="481"/>
                  <a:pt x="522856" y="60586"/>
                  <a:pt x="527383" y="133962"/>
                </a:cubicBezTo>
                <a:cubicBezTo>
                  <a:pt x="528346" y="151368"/>
                  <a:pt x="526227" y="168583"/>
                  <a:pt x="520834" y="184931"/>
                </a:cubicBezTo>
                <a:cubicBezTo>
                  <a:pt x="569758" y="194259"/>
                  <a:pt x="606933" y="237246"/>
                  <a:pt x="606933" y="288696"/>
                </a:cubicBezTo>
                <a:cubicBezTo>
                  <a:pt x="606933" y="347166"/>
                  <a:pt x="559357" y="394673"/>
                  <a:pt x="500994" y="394673"/>
                </a:cubicBezTo>
                <a:lnTo>
                  <a:pt x="569758" y="324952"/>
                </a:lnTo>
                <a:lnTo>
                  <a:pt x="552134" y="306968"/>
                </a:lnTo>
                <a:cubicBezTo>
                  <a:pt x="485681" y="239170"/>
                  <a:pt x="397367" y="201760"/>
                  <a:pt x="303467" y="201760"/>
                </a:cubicBezTo>
                <a:cubicBezTo>
                  <a:pt x="209470" y="201760"/>
                  <a:pt x="121156" y="239170"/>
                  <a:pt x="54799" y="306968"/>
                </a:cubicBezTo>
                <a:lnTo>
                  <a:pt x="37175" y="324952"/>
                </a:lnTo>
                <a:lnTo>
                  <a:pt x="105939" y="394673"/>
                </a:lnTo>
                <a:cubicBezTo>
                  <a:pt x="47480" y="394673"/>
                  <a:pt x="0" y="347166"/>
                  <a:pt x="0" y="288696"/>
                </a:cubicBezTo>
                <a:cubicBezTo>
                  <a:pt x="0" y="245325"/>
                  <a:pt x="26389" y="207915"/>
                  <a:pt x="63949" y="191663"/>
                </a:cubicBezTo>
                <a:cubicBezTo>
                  <a:pt x="60963" y="173872"/>
                  <a:pt x="62312" y="156177"/>
                  <a:pt x="68764" y="138963"/>
                </a:cubicBezTo>
                <a:cubicBezTo>
                  <a:pt x="83596" y="99630"/>
                  <a:pt x="120096" y="71741"/>
                  <a:pt x="162087" y="67702"/>
                </a:cubicBezTo>
                <a:cubicBezTo>
                  <a:pt x="191653" y="65010"/>
                  <a:pt x="220642" y="73569"/>
                  <a:pt x="243178" y="91360"/>
                </a:cubicBezTo>
                <a:cubicBezTo>
                  <a:pt x="264655" y="37217"/>
                  <a:pt x="319261" y="0"/>
                  <a:pt x="38041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357" y="101600"/>
            <a:ext cx="175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13" name="等腰三角形 12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86740" y="889000"/>
            <a:ext cx="2629535" cy="28136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20"/>
          <p:cNvSpPr txBox="1"/>
          <p:nvPr/>
        </p:nvSpPr>
        <p:spPr>
          <a:xfrm flipH="1">
            <a:off x="3560445" y="1039495"/>
            <a:ext cx="217995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张艳浦</a:t>
            </a:r>
          </a:p>
        </p:txBody>
      </p:sp>
      <p:sp>
        <p:nvSpPr>
          <p:cNvPr id="20" name="文本框 22"/>
          <p:cNvSpPr txBox="1"/>
          <p:nvPr/>
        </p:nvSpPr>
        <p:spPr>
          <a:xfrm flipH="1">
            <a:off x="3560445" y="1900555"/>
            <a:ext cx="2179955" cy="16414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曾任职上海盛术科技（北京分公司）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技术主管，获种子轮融资，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主导设计 TeraPlux 平台，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有丰富的人工智能技术和大数据挖据研发经验。</a:t>
            </a:r>
          </a:p>
        </p:txBody>
      </p:sp>
      <p:sp>
        <p:nvSpPr>
          <p:cNvPr id="25" name="文本框 20"/>
          <p:cNvSpPr txBox="1"/>
          <p:nvPr/>
        </p:nvSpPr>
        <p:spPr>
          <a:xfrm flipH="1">
            <a:off x="688975" y="3945255"/>
            <a:ext cx="217995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李兴龙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CEO</a:t>
            </a:r>
          </a:p>
        </p:txBody>
      </p:sp>
      <p:sp>
        <p:nvSpPr>
          <p:cNvPr id="26" name="文本框 22"/>
          <p:cNvSpPr txBox="1"/>
          <p:nvPr/>
        </p:nvSpPr>
        <p:spPr>
          <a:xfrm flipH="1">
            <a:off x="586740" y="4468495"/>
            <a:ext cx="2179320" cy="21583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早年合伙组建团队专注移动互联网软件研发，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获2010年中国手机软件评选，安全领域排名第二。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曾任职于艾默生中国，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参与ENPC项目架构设计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曾任职北京某供应链集团CTO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.</a:t>
            </a:r>
          </a:p>
        </p:txBody>
      </p:sp>
      <p:sp>
        <p:nvSpPr>
          <p:cNvPr id="28" name="文本框 20"/>
          <p:cNvSpPr txBox="1"/>
          <p:nvPr/>
        </p:nvSpPr>
        <p:spPr>
          <a:xfrm flipH="1">
            <a:off x="3560445" y="4201160"/>
            <a:ext cx="217995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尚进涛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9" name="文本框 22"/>
          <p:cNvSpPr txBox="1"/>
          <p:nvPr/>
        </p:nvSpPr>
        <p:spPr>
          <a:xfrm flipH="1">
            <a:off x="3560445" y="5062220"/>
            <a:ext cx="2179955" cy="13830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自主设计研发十多款APP。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曾任职北京艺术时代产品经理。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深圳梧桐林投资公司产品负责人。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101398" y="854710"/>
            <a:ext cx="0" cy="5772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299460" y="854710"/>
            <a:ext cx="0" cy="5772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903335" y="854710"/>
            <a:ext cx="0" cy="5772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0"/>
          <p:cNvSpPr txBox="1"/>
          <p:nvPr/>
        </p:nvSpPr>
        <p:spPr>
          <a:xfrm flipH="1">
            <a:off x="3560445" y="1499870"/>
            <a:ext cx="2179955" cy="3371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软件部技术负责人</a:t>
            </a:r>
          </a:p>
        </p:txBody>
      </p:sp>
      <p:sp>
        <p:nvSpPr>
          <p:cNvPr id="4" name="文本框 20"/>
          <p:cNvSpPr txBox="1"/>
          <p:nvPr/>
        </p:nvSpPr>
        <p:spPr>
          <a:xfrm flipH="1">
            <a:off x="3560445" y="4661535"/>
            <a:ext cx="2179955" cy="3371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产品经理</a:t>
            </a:r>
          </a:p>
        </p:txBody>
      </p:sp>
      <p:sp>
        <p:nvSpPr>
          <p:cNvPr id="5" name="文本框 20"/>
          <p:cNvSpPr txBox="1"/>
          <p:nvPr/>
        </p:nvSpPr>
        <p:spPr>
          <a:xfrm flipH="1">
            <a:off x="6402705" y="1039495"/>
            <a:ext cx="217995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刘强</a:t>
            </a:r>
          </a:p>
        </p:txBody>
      </p:sp>
      <p:sp>
        <p:nvSpPr>
          <p:cNvPr id="6" name="文本框 22"/>
          <p:cNvSpPr txBox="1"/>
          <p:nvPr/>
        </p:nvSpPr>
        <p:spPr>
          <a:xfrm flipH="1">
            <a:off x="6402705" y="1900555"/>
            <a:ext cx="2179955" cy="164352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曾任职上市公司北京赛诺贝斯项目经理。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主导研发国内智慧营销第一云 Smarkt 平台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目前负责公司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会务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方向的项目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6402705" y="4201160"/>
            <a:ext cx="217995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游佳宁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8" name="文本框 22"/>
          <p:cNvSpPr txBox="1"/>
          <p:nvPr/>
        </p:nvSpPr>
        <p:spPr>
          <a:xfrm flipH="1">
            <a:off x="6402705" y="5062220"/>
            <a:ext cx="2179955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曾任职三元机电厂项目经理。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主导公司与铁道科学研究院合作的堆场自动化控制系统研发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目前负责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公司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仓储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方向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的项目</a:t>
            </a:r>
          </a:p>
          <a:p>
            <a:pPr lvl="0" indent="0" algn="just">
              <a:lnSpc>
                <a:spcPct val="120000"/>
              </a:lnSpc>
              <a:buNone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6402705" y="1499870"/>
            <a:ext cx="2179955" cy="3371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项目经理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6402705" y="4661535"/>
            <a:ext cx="2179955" cy="3371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项目经理</a:t>
            </a:r>
          </a:p>
        </p:txBody>
      </p:sp>
      <p:sp>
        <p:nvSpPr>
          <p:cNvPr id="11" name="文本框 20"/>
          <p:cNvSpPr txBox="1"/>
          <p:nvPr/>
        </p:nvSpPr>
        <p:spPr>
          <a:xfrm flipH="1">
            <a:off x="9332595" y="1039495"/>
            <a:ext cx="2179955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徐艳金</a:t>
            </a:r>
          </a:p>
        </p:txBody>
      </p:sp>
      <p:sp>
        <p:nvSpPr>
          <p:cNvPr id="12" name="文本框 22"/>
          <p:cNvSpPr txBox="1"/>
          <p:nvPr/>
        </p:nvSpPr>
        <p:spPr>
          <a:xfrm flipH="1">
            <a:off x="9332595" y="1900555"/>
            <a:ext cx="2179955" cy="1902059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曾任职河北省测绘局项目经理。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主导天地图，智慧GIS 云，</a:t>
            </a:r>
          </a:p>
          <a:p>
            <a:pPr lvl="0" indent="0" algn="just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河北省国土确权项目研发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目前负责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公司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GIS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方向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的项目</a:t>
            </a:r>
          </a:p>
          <a:p>
            <a:pPr lvl="0" indent="0" algn="just">
              <a:lnSpc>
                <a:spcPct val="120000"/>
              </a:lnSpc>
              <a:buNone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文本框 20"/>
          <p:cNvSpPr txBox="1"/>
          <p:nvPr/>
        </p:nvSpPr>
        <p:spPr>
          <a:xfrm flipH="1">
            <a:off x="9332595" y="1499870"/>
            <a:ext cx="2179955" cy="33855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经理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224188" y="1619964"/>
            <a:ext cx="3624252" cy="3419875"/>
          </a:xfrm>
          <a:custGeom>
            <a:avLst/>
            <a:gdLst/>
            <a:ahLst/>
            <a:cxnLst/>
            <a:rect l="l" t="t" r="r" b="b"/>
            <a:pathLst>
              <a:path w="3624252" h="3419875">
                <a:moveTo>
                  <a:pt x="3321891" y="2687655"/>
                </a:moveTo>
                <a:cubicBezTo>
                  <a:pt x="3435745" y="2687655"/>
                  <a:pt x="3519962" y="2722523"/>
                  <a:pt x="3574543" y="2792258"/>
                </a:cubicBezTo>
                <a:cubicBezTo>
                  <a:pt x="3629124" y="2861993"/>
                  <a:pt x="3638758" y="2948806"/>
                  <a:pt x="3603445" y="3052698"/>
                </a:cubicBezTo>
                <a:cubicBezTo>
                  <a:pt x="3566198" y="3162282"/>
                  <a:pt x="3496953" y="3250874"/>
                  <a:pt x="3395707" y="3318475"/>
                </a:cubicBezTo>
                <a:cubicBezTo>
                  <a:pt x="3294462" y="3386075"/>
                  <a:pt x="3184066" y="3419875"/>
                  <a:pt x="3064520" y="3419875"/>
                </a:cubicBezTo>
                <a:cubicBezTo>
                  <a:pt x="2953513" y="3419875"/>
                  <a:pt x="2870363" y="3385008"/>
                  <a:pt x="2815071" y="3315273"/>
                </a:cubicBezTo>
                <a:cubicBezTo>
                  <a:pt x="2759779" y="3245537"/>
                  <a:pt x="2750034" y="3158012"/>
                  <a:pt x="2785835" y="3052698"/>
                </a:cubicBezTo>
                <a:cubicBezTo>
                  <a:pt x="2822104" y="2945960"/>
                  <a:pt x="2892406" y="2858435"/>
                  <a:pt x="2996742" y="2790123"/>
                </a:cubicBezTo>
                <a:cubicBezTo>
                  <a:pt x="3101078" y="2721811"/>
                  <a:pt x="3209461" y="2687655"/>
                  <a:pt x="3321891" y="2687655"/>
                </a:cubicBezTo>
                <a:close/>
                <a:moveTo>
                  <a:pt x="600704" y="2367836"/>
                </a:moveTo>
                <a:lnTo>
                  <a:pt x="1466162" y="2367836"/>
                </a:lnTo>
                <a:lnTo>
                  <a:pt x="1407349" y="2404266"/>
                </a:lnTo>
                <a:cubicBezTo>
                  <a:pt x="1311360" y="2465818"/>
                  <a:pt x="1236778" y="2518298"/>
                  <a:pt x="1183604" y="2561704"/>
                </a:cubicBezTo>
                <a:cubicBezTo>
                  <a:pt x="1077255" y="2648518"/>
                  <a:pt x="1013196" y="2723946"/>
                  <a:pt x="991426" y="2787988"/>
                </a:cubicBezTo>
                <a:lnTo>
                  <a:pt x="2393959" y="2787988"/>
                </a:lnTo>
                <a:lnTo>
                  <a:pt x="2198796" y="3362237"/>
                </a:lnTo>
                <a:lnTo>
                  <a:pt x="0" y="3362237"/>
                </a:lnTo>
                <a:lnTo>
                  <a:pt x="83422" y="3116740"/>
                </a:lnTo>
                <a:cubicBezTo>
                  <a:pt x="141950" y="2944537"/>
                  <a:pt x="227062" y="2787277"/>
                  <a:pt x="338759" y="2644960"/>
                </a:cubicBezTo>
                <a:cubicBezTo>
                  <a:pt x="394607" y="2573801"/>
                  <a:pt x="455599" y="2505045"/>
                  <a:pt x="521735" y="2438689"/>
                </a:cubicBezTo>
                <a:close/>
                <a:moveTo>
                  <a:pt x="2263372" y="0"/>
                </a:moveTo>
                <a:cubicBezTo>
                  <a:pt x="2593547" y="0"/>
                  <a:pt x="2826046" y="84323"/>
                  <a:pt x="2960870" y="252969"/>
                </a:cubicBezTo>
                <a:cubicBezTo>
                  <a:pt x="3095693" y="421614"/>
                  <a:pt x="3112804" y="653947"/>
                  <a:pt x="3012204" y="949966"/>
                </a:cubicBezTo>
                <a:cubicBezTo>
                  <a:pt x="2984152" y="1032510"/>
                  <a:pt x="2950521" y="1111051"/>
                  <a:pt x="2911312" y="1185589"/>
                </a:cubicBezTo>
                <a:lnTo>
                  <a:pt x="2846436" y="1287761"/>
                </a:lnTo>
                <a:lnTo>
                  <a:pt x="2078442" y="1287761"/>
                </a:lnTo>
                <a:lnTo>
                  <a:pt x="2152128" y="1200533"/>
                </a:lnTo>
                <a:cubicBezTo>
                  <a:pt x="2195659" y="1135245"/>
                  <a:pt x="2229150" y="1068089"/>
                  <a:pt x="2252599" y="999065"/>
                </a:cubicBezTo>
                <a:cubicBezTo>
                  <a:pt x="2353688" y="701623"/>
                  <a:pt x="2241991" y="552902"/>
                  <a:pt x="1917509" y="552902"/>
                </a:cubicBezTo>
                <a:cubicBezTo>
                  <a:pt x="1632875" y="552902"/>
                  <a:pt x="1322357" y="666755"/>
                  <a:pt x="985956" y="894462"/>
                </a:cubicBezTo>
                <a:lnTo>
                  <a:pt x="1194895" y="279653"/>
                </a:lnTo>
                <a:cubicBezTo>
                  <a:pt x="1547151" y="93218"/>
                  <a:pt x="1903310" y="0"/>
                  <a:pt x="22633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US" altLang="zh-CN" sz="34400" b="1" i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4860" y="2967990"/>
            <a:ext cx="3498215" cy="5835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管理系统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95177" y="3479740"/>
            <a:ext cx="2885123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Products and services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6085" y="101600"/>
            <a:ext cx="3020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管理系统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22580" y="1229360"/>
            <a:ext cx="2548029" cy="3823998"/>
            <a:chOff x="550" y="999"/>
            <a:chExt cx="2325" cy="3214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99"/>
              <a:ext cx="2325" cy="91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智慧物流云仓</a:t>
              </a:r>
            </a:p>
            <a:p>
              <a:pPr lvl="0" fontAlgn="auto">
                <a:lnSpc>
                  <a:spcPct val="120000"/>
                </a:lnSpc>
              </a:pPr>
              <a:r>
                <a: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国内首套智慧正&amp;逆向</a:t>
              </a:r>
            </a:p>
            <a:p>
              <a:pPr lvl="0" fontAlgn="auto">
                <a:lnSpc>
                  <a:spcPct val="120000"/>
                </a:lnSpc>
              </a:pPr>
              <a:r>
                <a: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供应链管理平台.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50" y="1964"/>
              <a:ext cx="1841" cy="224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以现代物联网，结合轻型自动化智能设备、人工智能大数据分析，针对仓储行业，</a:t>
              </a:r>
            </a:p>
            <a:p>
              <a:pPr lvl="0" fontAlgn="auto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提供正&amp;逆向物流服务的一体化平台“让仓储更简单”为使命，针对中小物流仓储企业，</a:t>
              </a:r>
            </a:p>
            <a:p>
              <a:pPr lvl="0" fontAlgn="auto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提供“轻型自动化”智慧物流解决方案。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807200" y="138620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仓库实时监控系统</a:t>
            </a:r>
          </a:p>
          <a:p>
            <a:r>
              <a:rPr lang="zh-CN" altLang="en-US"/>
              <a:t>PRODUCT FEATURES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84475" y="1079500"/>
            <a:ext cx="51365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任务中AR眼镜信息采集 质检过程</a:t>
            </a:r>
          </a:p>
          <a:p>
            <a:r>
              <a:rPr lang="zh-CN" altLang="en-US"/>
              <a:t>PRODUCT FEATURES</a:t>
            </a:r>
          </a:p>
        </p:txBody>
      </p:sp>
      <p:pic>
        <p:nvPicPr>
          <p:cNvPr id="13" name="图片 12" descr="F:\工作整理\河北微草\微草手册\智慧仓储眼镜3.png智慧仓储眼镜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51525" y="2657793"/>
            <a:ext cx="6455410" cy="4299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智慧仓储眼镜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05" y="1833245"/>
            <a:ext cx="5652135" cy="3764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C:/Users/admin/AppData/Local/Temp/picturecompress_20210911191817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1724660"/>
            <a:ext cx="3830955" cy="2155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9414510" y="203136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入库完成 生成回收报告</a:t>
            </a:r>
          </a:p>
          <a:p>
            <a:r>
              <a:rPr lang="zh-CN" altLang="en-US"/>
              <a:t>PRODUCT FEATURES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5400000">
            <a:off x="114300" y="191825"/>
            <a:ext cx="342900" cy="2812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290798" y="1161542"/>
            <a:ext cx="2017601" cy="3732383"/>
            <a:chOff x="521" y="942"/>
            <a:chExt cx="1841" cy="3137"/>
          </a:xfrm>
        </p:grpSpPr>
        <p:sp>
          <p:nvSpPr>
            <p:cNvPr id="45" name="文本框 20"/>
            <p:cNvSpPr txBox="1"/>
            <p:nvPr/>
          </p:nvSpPr>
          <p:spPr>
            <a:xfrm flipH="1">
              <a:off x="550" y="942"/>
              <a:ext cx="1783" cy="69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三元机电</a:t>
              </a: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堆场定位管理系统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 flipH="1">
              <a:off x="521" y="1830"/>
              <a:ext cx="1841" cy="224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fontAlgn="auto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      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  <a:sym typeface="宋体" panose="02010600030101010101" pitchFamily="2" charset="-122"/>
                </a:rPr>
                <a:t>为了实现集装箱堆场管理的全程自动化,利用射频识别(RFID)和无线局域网(WLAN)的龙门吊定位和集装箱管理系统.定位采用经典的三点定位方法:实现集装箱作业，智慧大门，地区维护，数据分析实时分析管理系统。</a:t>
              </a:r>
            </a:p>
          </p:txBody>
        </p:sp>
      </p:grpSp>
      <p:pic>
        <p:nvPicPr>
          <p:cNvPr id="2" name="图片 1" descr="0-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05" y="1051560"/>
            <a:ext cx="8666480" cy="360235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</p:pic>
      <p:pic>
        <p:nvPicPr>
          <p:cNvPr id="4" name="图片 3" descr="1-堆场示意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285" y="2787650"/>
            <a:ext cx="8233410" cy="382841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426085" y="101600"/>
            <a:ext cx="3020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管理系统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5,&quot;width&quot;:479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1389</Words>
  <Application>Microsoft Office PowerPoint</Application>
  <PresentationFormat>宽屏</PresentationFormat>
  <Paragraphs>154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等线 Light</vt:lpstr>
      <vt:lpstr>宋体</vt:lpstr>
      <vt:lpstr>微软雅黑</vt:lpstr>
      <vt:lpstr>微软雅黑 Light</vt:lpstr>
      <vt:lpstr>Arial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Pang P</dc:creator>
  <cp:lastModifiedBy>admin</cp:lastModifiedBy>
  <cp:revision>79</cp:revision>
  <dcterms:created xsi:type="dcterms:W3CDTF">2018-06-18T08:28:00Z</dcterms:created>
  <dcterms:modified xsi:type="dcterms:W3CDTF">2021-09-14T06:30:35Z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v1.0_mb_/ss6IBdfupBUb+qlw6boCg==</vt:lpwstr>
  </property>
  <property fmtid="{D5CDD505-2E9C-101B-9397-08002B2CF9AE}" pid="4" name="ICV">
    <vt:lpwstr>9AF40B327E0A43B1BA1F98A619F87245</vt:lpwstr>
  </property>
</Properties>
</file>